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67" r:id="rId2"/>
    <p:sldId id="268" r:id="rId3"/>
    <p:sldId id="266" r:id="rId4"/>
    <p:sldId id="270" r:id="rId5"/>
    <p:sldId id="271" r:id="rId6"/>
    <p:sldId id="272" r:id="rId7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043F"/>
    <a:srgbClr val="B558CC"/>
    <a:srgbClr val="F987AA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4694"/>
  </p:normalViewPr>
  <p:slideViewPr>
    <p:cSldViewPr snapToGrid="0">
      <p:cViewPr varScale="1">
        <p:scale>
          <a:sx n="70" d="100"/>
          <a:sy n="70" d="100"/>
        </p:scale>
        <p:origin x="1552" y="2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C3F9E-96B0-5344-8854-D57FA57D786F}" type="datetimeFigureOut">
              <a:rPr lang="en-US" smtClean="0"/>
              <a:t>12/12/24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62E1B-A61F-3242-9020-2F0A2313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831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jp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28.jp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021A9739-44B6-494F-91B1-5A95B97D4F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8636" y="4186326"/>
            <a:ext cx="10058400" cy="2657138"/>
          </a:xfrm>
          <a:prstGeom prst="rect">
            <a:avLst/>
          </a:prstGeom>
        </p:spPr>
        <p:txBody>
          <a:bodyPr>
            <a:spAutoFit/>
          </a:bodyPr>
          <a:lstStyle>
            <a:lvl1pPr>
              <a:lnSpc>
                <a:spcPts val="10000"/>
              </a:lnSpc>
              <a:defRPr sz="11150" b="1" i="0">
                <a:solidFill>
                  <a:schemeClr val="bg1"/>
                </a:solidFill>
                <a:latin typeface="Gilmer Heavy" pitchFamily="2" charset="77"/>
              </a:defRPr>
            </a:lvl1pPr>
            <a:lvl2pPr>
              <a:lnSpc>
                <a:spcPts val="11150"/>
              </a:lnSpc>
              <a:defRPr/>
            </a:lvl2pPr>
            <a:lvl3pPr>
              <a:lnSpc>
                <a:spcPts val="11150"/>
              </a:lnSpc>
              <a:defRPr/>
            </a:lvl3pPr>
            <a:lvl4pPr>
              <a:lnSpc>
                <a:spcPts val="11150"/>
              </a:lnSpc>
              <a:defRPr/>
            </a:lvl4pPr>
            <a:lvl5pPr>
              <a:lnSpc>
                <a:spcPts val="11150"/>
              </a:lnSpc>
              <a:defRPr/>
            </a:lvl5pPr>
          </a:lstStyle>
          <a:p>
            <a:pPr lvl="0"/>
            <a:r>
              <a:rPr lang="en-GB" dirty="0"/>
              <a:t>Presentation</a:t>
            </a:r>
          </a:p>
          <a:p>
            <a:pPr lvl="0"/>
            <a:r>
              <a:rPr lang="en-GB" dirty="0"/>
              <a:t>title here</a:t>
            </a:r>
          </a:p>
        </p:txBody>
      </p:sp>
      <p:pic>
        <p:nvPicPr>
          <p:cNvPr id="2" name="Picture 1" descr="A black background with pink and blue text&#10;&#10;Description automatically generated">
            <a:extLst>
              <a:ext uri="{FF2B5EF4-FFF2-40B4-BE49-F238E27FC236}">
                <a16:creationId xmlns:a16="http://schemas.microsoft.com/office/drawing/2014/main" id="{FEEFA395-7995-9762-0235-E7FCC90542C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53" y="846232"/>
            <a:ext cx="6772351" cy="167986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B5A8442C-267E-8F83-5EDA-268E01751340}"/>
              </a:ext>
            </a:extLst>
          </p:cNvPr>
          <p:cNvGrpSpPr/>
          <p:nvPr userDrawn="1"/>
        </p:nvGrpSpPr>
        <p:grpSpPr>
          <a:xfrm>
            <a:off x="844003" y="8850967"/>
            <a:ext cx="10721586" cy="1715529"/>
            <a:chOff x="844003" y="8850967"/>
            <a:chExt cx="10721586" cy="1715529"/>
          </a:xfrm>
        </p:grpSpPr>
        <p:grpSp>
          <p:nvGrpSpPr>
            <p:cNvPr id="5" name="object 61">
              <a:extLst>
                <a:ext uri="{FF2B5EF4-FFF2-40B4-BE49-F238E27FC236}">
                  <a16:creationId xmlns:a16="http://schemas.microsoft.com/office/drawing/2014/main" id="{F5678B20-DD54-74B2-3B79-5BA0414C4DD1}"/>
                </a:ext>
              </a:extLst>
            </p:cNvPr>
            <p:cNvGrpSpPr/>
            <p:nvPr/>
          </p:nvGrpSpPr>
          <p:grpSpPr>
            <a:xfrm>
              <a:off x="1822367" y="9737299"/>
              <a:ext cx="1381125" cy="760730"/>
              <a:chOff x="1822367" y="9737299"/>
              <a:chExt cx="1381125" cy="760730"/>
            </a:xfrm>
          </p:grpSpPr>
          <p:pic>
            <p:nvPicPr>
              <p:cNvPr id="60" name="object 62">
                <a:extLst>
                  <a:ext uri="{FF2B5EF4-FFF2-40B4-BE49-F238E27FC236}">
                    <a16:creationId xmlns:a16="http://schemas.microsoft.com/office/drawing/2014/main" id="{44DBCF14-DC37-F70F-B631-2056F4045C40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822367" y="9737299"/>
                <a:ext cx="1314284" cy="760595"/>
              </a:xfrm>
              <a:prstGeom prst="rect">
                <a:avLst/>
              </a:prstGeom>
            </p:spPr>
          </p:pic>
          <p:sp>
            <p:nvSpPr>
              <p:cNvPr id="61" name="object 63">
                <a:extLst>
                  <a:ext uri="{FF2B5EF4-FFF2-40B4-BE49-F238E27FC236}">
                    <a16:creationId xmlns:a16="http://schemas.microsoft.com/office/drawing/2014/main" id="{6E108CB8-120B-F76F-C52A-717C68D71270}"/>
                  </a:ext>
                </a:extLst>
              </p:cNvPr>
              <p:cNvSpPr/>
              <p:nvPr/>
            </p:nvSpPr>
            <p:spPr>
              <a:xfrm>
                <a:off x="3170495" y="10271734"/>
                <a:ext cx="33020" cy="226695"/>
              </a:xfrm>
              <a:custGeom>
                <a:avLst/>
                <a:gdLst/>
                <a:ahLst/>
                <a:cxnLst/>
                <a:rect l="l" t="t" r="r" b="b"/>
                <a:pathLst>
                  <a:path w="33019" h="226695">
                    <a:moveTo>
                      <a:pt x="25402" y="0"/>
                    </a:moveTo>
                    <a:lnTo>
                      <a:pt x="7539" y="0"/>
                    </a:lnTo>
                    <a:lnTo>
                      <a:pt x="0" y="6586"/>
                    </a:lnTo>
                    <a:lnTo>
                      <a:pt x="0" y="219553"/>
                    </a:lnTo>
                    <a:lnTo>
                      <a:pt x="7539" y="226160"/>
                    </a:lnTo>
                    <a:lnTo>
                      <a:pt x="25402" y="226160"/>
                    </a:lnTo>
                    <a:lnTo>
                      <a:pt x="32941" y="219553"/>
                    </a:lnTo>
                    <a:lnTo>
                      <a:pt x="32941" y="15999"/>
                    </a:lnTo>
                    <a:lnTo>
                      <a:pt x="32941" y="6586"/>
                    </a:lnTo>
                    <a:lnTo>
                      <a:pt x="2540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pic>
          <p:nvPicPr>
            <p:cNvPr id="6" name="object 64">
              <a:extLst>
                <a:ext uri="{FF2B5EF4-FFF2-40B4-BE49-F238E27FC236}">
                  <a16:creationId xmlns:a16="http://schemas.microsoft.com/office/drawing/2014/main" id="{E9629805-5B49-D702-6134-86E8A4C49E16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52030" y="10271743"/>
              <a:ext cx="155272" cy="226150"/>
            </a:xfrm>
            <a:prstGeom prst="rect">
              <a:avLst/>
            </a:prstGeom>
          </p:spPr>
        </p:pic>
        <p:pic>
          <p:nvPicPr>
            <p:cNvPr id="7" name="object 65">
              <a:extLst>
                <a:ext uri="{FF2B5EF4-FFF2-40B4-BE49-F238E27FC236}">
                  <a16:creationId xmlns:a16="http://schemas.microsoft.com/office/drawing/2014/main" id="{E22AD4F8-6639-95A1-8B03-58349F28FC5C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455886" y="10271743"/>
              <a:ext cx="150854" cy="226139"/>
            </a:xfrm>
            <a:prstGeom prst="rect">
              <a:avLst/>
            </a:prstGeom>
          </p:spPr>
        </p:pic>
        <p:sp>
          <p:nvSpPr>
            <p:cNvPr id="8" name="object 66">
              <a:extLst>
                <a:ext uri="{FF2B5EF4-FFF2-40B4-BE49-F238E27FC236}">
                  <a16:creationId xmlns:a16="http://schemas.microsoft.com/office/drawing/2014/main" id="{CBC8B9A9-79AB-91CC-DEBC-9A8E9C9699F8}"/>
                </a:ext>
              </a:extLst>
            </p:cNvPr>
            <p:cNvSpPr/>
            <p:nvPr/>
          </p:nvSpPr>
          <p:spPr>
            <a:xfrm>
              <a:off x="844003" y="9709156"/>
              <a:ext cx="822325" cy="822325"/>
            </a:xfrm>
            <a:custGeom>
              <a:avLst/>
              <a:gdLst/>
              <a:ahLst/>
              <a:cxnLst/>
              <a:rect l="l" t="t" r="r" b="b"/>
              <a:pathLst>
                <a:path w="822325" h="822325">
                  <a:moveTo>
                    <a:pt x="91909" y="425869"/>
                  </a:moveTo>
                  <a:lnTo>
                    <a:pt x="87744" y="420992"/>
                  </a:lnTo>
                  <a:lnTo>
                    <a:pt x="83680" y="415988"/>
                  </a:lnTo>
                  <a:lnTo>
                    <a:pt x="79743" y="410870"/>
                  </a:lnTo>
                  <a:lnTo>
                    <a:pt x="83591" y="416013"/>
                  </a:lnTo>
                  <a:lnTo>
                    <a:pt x="87668" y="420979"/>
                  </a:lnTo>
                  <a:lnTo>
                    <a:pt x="91909" y="425869"/>
                  </a:lnTo>
                  <a:close/>
                </a:path>
                <a:path w="822325" h="822325">
                  <a:moveTo>
                    <a:pt x="96266" y="430669"/>
                  </a:moveTo>
                  <a:lnTo>
                    <a:pt x="91948" y="425894"/>
                  </a:lnTo>
                  <a:lnTo>
                    <a:pt x="96266" y="430669"/>
                  </a:lnTo>
                  <a:close/>
                </a:path>
                <a:path w="822325" h="822325">
                  <a:moveTo>
                    <a:pt x="821918" y="49707"/>
                  </a:moveTo>
                  <a:lnTo>
                    <a:pt x="818007" y="30378"/>
                  </a:lnTo>
                  <a:lnTo>
                    <a:pt x="807351" y="14579"/>
                  </a:lnTo>
                  <a:lnTo>
                    <a:pt x="791540" y="3911"/>
                  </a:lnTo>
                  <a:lnTo>
                    <a:pt x="788924" y="3390"/>
                  </a:lnTo>
                  <a:lnTo>
                    <a:pt x="788924" y="40474"/>
                  </a:lnTo>
                  <a:lnTo>
                    <a:pt x="788924" y="269811"/>
                  </a:lnTo>
                  <a:lnTo>
                    <a:pt x="787069" y="299567"/>
                  </a:lnTo>
                  <a:lnTo>
                    <a:pt x="781634" y="328218"/>
                  </a:lnTo>
                  <a:lnTo>
                    <a:pt x="772845" y="355549"/>
                  </a:lnTo>
                  <a:lnTo>
                    <a:pt x="772261" y="356819"/>
                  </a:lnTo>
                  <a:lnTo>
                    <a:pt x="772261" y="396227"/>
                  </a:lnTo>
                  <a:lnTo>
                    <a:pt x="765340" y="387019"/>
                  </a:lnTo>
                  <a:lnTo>
                    <a:pt x="770509" y="393674"/>
                  </a:lnTo>
                  <a:lnTo>
                    <a:pt x="772261" y="396227"/>
                  </a:lnTo>
                  <a:lnTo>
                    <a:pt x="772261" y="356819"/>
                  </a:lnTo>
                  <a:lnTo>
                    <a:pt x="760945" y="381330"/>
                  </a:lnTo>
                  <a:lnTo>
                    <a:pt x="761898" y="382574"/>
                  </a:lnTo>
                  <a:lnTo>
                    <a:pt x="758571" y="378561"/>
                  </a:lnTo>
                  <a:lnTo>
                    <a:pt x="757377" y="377342"/>
                  </a:lnTo>
                  <a:lnTo>
                    <a:pt x="757377" y="434200"/>
                  </a:lnTo>
                  <a:lnTo>
                    <a:pt x="752195" y="425856"/>
                  </a:lnTo>
                  <a:lnTo>
                    <a:pt x="755929" y="431507"/>
                  </a:lnTo>
                  <a:lnTo>
                    <a:pt x="757377" y="434200"/>
                  </a:lnTo>
                  <a:lnTo>
                    <a:pt x="757377" y="377342"/>
                  </a:lnTo>
                  <a:lnTo>
                    <a:pt x="744245" y="363842"/>
                  </a:lnTo>
                  <a:lnTo>
                    <a:pt x="744245" y="413804"/>
                  </a:lnTo>
                  <a:lnTo>
                    <a:pt x="742543" y="411429"/>
                  </a:lnTo>
                  <a:lnTo>
                    <a:pt x="743458" y="412597"/>
                  </a:lnTo>
                  <a:lnTo>
                    <a:pt x="744245" y="413804"/>
                  </a:lnTo>
                  <a:lnTo>
                    <a:pt x="744245" y="363842"/>
                  </a:lnTo>
                  <a:lnTo>
                    <a:pt x="742149" y="361696"/>
                  </a:lnTo>
                  <a:lnTo>
                    <a:pt x="742149" y="410921"/>
                  </a:lnTo>
                  <a:lnTo>
                    <a:pt x="713295" y="443128"/>
                  </a:lnTo>
                  <a:lnTo>
                    <a:pt x="679018" y="469633"/>
                  </a:lnTo>
                  <a:lnTo>
                    <a:pt x="640194" y="489597"/>
                  </a:lnTo>
                  <a:lnTo>
                    <a:pt x="597636" y="502183"/>
                  </a:lnTo>
                  <a:lnTo>
                    <a:pt x="552170" y="506564"/>
                  </a:lnTo>
                  <a:lnTo>
                    <a:pt x="269798" y="506564"/>
                  </a:lnTo>
                  <a:lnTo>
                    <a:pt x="220421" y="501383"/>
                  </a:lnTo>
                  <a:lnTo>
                    <a:pt x="193662" y="492734"/>
                  </a:lnTo>
                  <a:lnTo>
                    <a:pt x="193662" y="528548"/>
                  </a:lnTo>
                  <a:lnTo>
                    <a:pt x="155486" y="514057"/>
                  </a:lnTo>
                  <a:lnTo>
                    <a:pt x="193636" y="528535"/>
                  </a:lnTo>
                  <a:lnTo>
                    <a:pt x="193662" y="492734"/>
                  </a:lnTo>
                  <a:lnTo>
                    <a:pt x="174574" y="486562"/>
                  </a:lnTo>
                  <a:lnTo>
                    <a:pt x="133337" y="463156"/>
                  </a:lnTo>
                  <a:lnTo>
                    <a:pt x="97739" y="432269"/>
                  </a:lnTo>
                  <a:lnTo>
                    <a:pt x="102336" y="437222"/>
                  </a:lnTo>
                  <a:lnTo>
                    <a:pt x="132778" y="467664"/>
                  </a:lnTo>
                  <a:lnTo>
                    <a:pt x="102336" y="437222"/>
                  </a:lnTo>
                  <a:lnTo>
                    <a:pt x="74549" y="403771"/>
                  </a:lnTo>
                  <a:lnTo>
                    <a:pt x="48298" y="353390"/>
                  </a:lnTo>
                  <a:lnTo>
                    <a:pt x="36309" y="309194"/>
                  </a:lnTo>
                  <a:lnTo>
                    <a:pt x="32994" y="269748"/>
                  </a:lnTo>
                  <a:lnTo>
                    <a:pt x="34099" y="246837"/>
                  </a:lnTo>
                  <a:lnTo>
                    <a:pt x="42633" y="202971"/>
                  </a:lnTo>
                  <a:lnTo>
                    <a:pt x="62407" y="155587"/>
                  </a:lnTo>
                  <a:lnTo>
                    <a:pt x="90779" y="114782"/>
                  </a:lnTo>
                  <a:lnTo>
                    <a:pt x="133324" y="76200"/>
                  </a:lnTo>
                  <a:lnTo>
                    <a:pt x="167741" y="55981"/>
                  </a:lnTo>
                  <a:lnTo>
                    <a:pt x="204978" y="41948"/>
                  </a:lnTo>
                  <a:lnTo>
                    <a:pt x="245694" y="34188"/>
                  </a:lnTo>
                  <a:lnTo>
                    <a:pt x="269748" y="32981"/>
                  </a:lnTo>
                  <a:lnTo>
                    <a:pt x="316331" y="37528"/>
                  </a:lnTo>
                  <a:lnTo>
                    <a:pt x="360426" y="50888"/>
                  </a:lnTo>
                  <a:lnTo>
                    <a:pt x="401066" y="72631"/>
                  </a:lnTo>
                  <a:lnTo>
                    <a:pt x="437197" y="102336"/>
                  </a:lnTo>
                  <a:lnTo>
                    <a:pt x="628015" y="293154"/>
                  </a:lnTo>
                  <a:lnTo>
                    <a:pt x="660857" y="305168"/>
                  </a:lnTo>
                  <a:lnTo>
                    <a:pt x="663257" y="306425"/>
                  </a:lnTo>
                  <a:lnTo>
                    <a:pt x="628015" y="293154"/>
                  </a:lnTo>
                  <a:lnTo>
                    <a:pt x="609701" y="288455"/>
                  </a:lnTo>
                  <a:lnTo>
                    <a:pt x="590918" y="285026"/>
                  </a:lnTo>
                  <a:lnTo>
                    <a:pt x="571715" y="282917"/>
                  </a:lnTo>
                  <a:lnTo>
                    <a:pt x="552132" y="282206"/>
                  </a:lnTo>
                  <a:lnTo>
                    <a:pt x="269748" y="282206"/>
                  </a:lnTo>
                  <a:lnTo>
                    <a:pt x="220510" y="286715"/>
                  </a:lnTo>
                  <a:lnTo>
                    <a:pt x="174218" y="299694"/>
                  </a:lnTo>
                  <a:lnTo>
                    <a:pt x="131660" y="320319"/>
                  </a:lnTo>
                  <a:lnTo>
                    <a:pt x="93649" y="347814"/>
                  </a:lnTo>
                  <a:lnTo>
                    <a:pt x="60998" y="381330"/>
                  </a:lnTo>
                  <a:lnTo>
                    <a:pt x="65278" y="388988"/>
                  </a:lnTo>
                  <a:lnTo>
                    <a:pt x="69837" y="396468"/>
                  </a:lnTo>
                  <a:lnTo>
                    <a:pt x="74663" y="403771"/>
                  </a:lnTo>
                  <a:lnTo>
                    <a:pt x="79743" y="410857"/>
                  </a:lnTo>
                  <a:lnTo>
                    <a:pt x="108635" y="378637"/>
                  </a:lnTo>
                  <a:lnTo>
                    <a:pt x="142900" y="352132"/>
                  </a:lnTo>
                  <a:lnTo>
                    <a:pt x="181737" y="332155"/>
                  </a:lnTo>
                  <a:lnTo>
                    <a:pt x="224294" y="319570"/>
                  </a:lnTo>
                  <a:lnTo>
                    <a:pt x="269748" y="315188"/>
                  </a:lnTo>
                  <a:lnTo>
                    <a:pt x="552132" y="315188"/>
                  </a:lnTo>
                  <a:lnTo>
                    <a:pt x="599770" y="320001"/>
                  </a:lnTo>
                  <a:lnTo>
                    <a:pt x="644169" y="333806"/>
                  </a:lnTo>
                  <a:lnTo>
                    <a:pt x="684377" y="355650"/>
                  </a:lnTo>
                  <a:lnTo>
                    <a:pt x="718667" y="383946"/>
                  </a:lnTo>
                  <a:lnTo>
                    <a:pt x="742149" y="410921"/>
                  </a:lnTo>
                  <a:lnTo>
                    <a:pt x="742149" y="361696"/>
                  </a:lnTo>
                  <a:lnTo>
                    <a:pt x="737057" y="356450"/>
                  </a:lnTo>
                  <a:lnTo>
                    <a:pt x="745261" y="363867"/>
                  </a:lnTo>
                  <a:lnTo>
                    <a:pt x="725919" y="344525"/>
                  </a:lnTo>
                  <a:lnTo>
                    <a:pt x="725919" y="346392"/>
                  </a:lnTo>
                  <a:lnTo>
                    <a:pt x="707732" y="332447"/>
                  </a:lnTo>
                  <a:lnTo>
                    <a:pt x="719797" y="340842"/>
                  </a:lnTo>
                  <a:lnTo>
                    <a:pt x="725919" y="346392"/>
                  </a:lnTo>
                  <a:lnTo>
                    <a:pt x="725919" y="344525"/>
                  </a:lnTo>
                  <a:lnTo>
                    <a:pt x="696061" y="314655"/>
                  </a:lnTo>
                  <a:lnTo>
                    <a:pt x="696061" y="324319"/>
                  </a:lnTo>
                  <a:lnTo>
                    <a:pt x="674116" y="312089"/>
                  </a:lnTo>
                  <a:lnTo>
                    <a:pt x="691553" y="321170"/>
                  </a:lnTo>
                  <a:lnTo>
                    <a:pt x="696061" y="324319"/>
                  </a:lnTo>
                  <a:lnTo>
                    <a:pt x="696061" y="314655"/>
                  </a:lnTo>
                  <a:lnTo>
                    <a:pt x="460514" y="78994"/>
                  </a:lnTo>
                  <a:lnTo>
                    <a:pt x="431292" y="53644"/>
                  </a:lnTo>
                  <a:lnTo>
                    <a:pt x="399199" y="32981"/>
                  </a:lnTo>
                  <a:lnTo>
                    <a:pt x="781418" y="32981"/>
                  </a:lnTo>
                  <a:lnTo>
                    <a:pt x="788924" y="40474"/>
                  </a:lnTo>
                  <a:lnTo>
                    <a:pt x="788924" y="3390"/>
                  </a:lnTo>
                  <a:lnTo>
                    <a:pt x="772210" y="0"/>
                  </a:lnTo>
                  <a:lnTo>
                    <a:pt x="270052" y="0"/>
                  </a:lnTo>
                  <a:lnTo>
                    <a:pt x="260502" y="114"/>
                  </a:lnTo>
                  <a:lnTo>
                    <a:pt x="246481" y="952"/>
                  </a:lnTo>
                  <a:lnTo>
                    <a:pt x="189776" y="12103"/>
                  </a:lnTo>
                  <a:lnTo>
                    <a:pt x="141592" y="32435"/>
                  </a:lnTo>
                  <a:lnTo>
                    <a:pt x="98691" y="61328"/>
                  </a:lnTo>
                  <a:lnTo>
                    <a:pt x="62166" y="97701"/>
                  </a:lnTo>
                  <a:lnTo>
                    <a:pt x="33083" y="140462"/>
                  </a:lnTo>
                  <a:lnTo>
                    <a:pt x="16446" y="177025"/>
                  </a:lnTo>
                  <a:lnTo>
                    <a:pt x="3911" y="224751"/>
                  </a:lnTo>
                  <a:lnTo>
                    <a:pt x="152" y="269392"/>
                  </a:lnTo>
                  <a:lnTo>
                    <a:pt x="3784" y="314045"/>
                  </a:lnTo>
                  <a:lnTo>
                    <a:pt x="15481" y="359714"/>
                  </a:lnTo>
                  <a:lnTo>
                    <a:pt x="36614" y="405320"/>
                  </a:lnTo>
                  <a:lnTo>
                    <a:pt x="60998" y="440397"/>
                  </a:lnTo>
                  <a:lnTo>
                    <a:pt x="88633" y="469480"/>
                  </a:lnTo>
                  <a:lnTo>
                    <a:pt x="59855" y="439204"/>
                  </a:lnTo>
                  <a:lnTo>
                    <a:pt x="55245" y="433349"/>
                  </a:lnTo>
                  <a:lnTo>
                    <a:pt x="49860" y="426008"/>
                  </a:lnTo>
                  <a:lnTo>
                    <a:pt x="44754" y="418528"/>
                  </a:lnTo>
                  <a:lnTo>
                    <a:pt x="39916" y="410921"/>
                  </a:lnTo>
                  <a:lnTo>
                    <a:pt x="23012" y="443026"/>
                  </a:lnTo>
                  <a:lnTo>
                    <a:pt x="10477" y="477469"/>
                  </a:lnTo>
                  <a:lnTo>
                    <a:pt x="2679" y="513905"/>
                  </a:lnTo>
                  <a:lnTo>
                    <a:pt x="0" y="551967"/>
                  </a:lnTo>
                  <a:lnTo>
                    <a:pt x="0" y="772058"/>
                  </a:lnTo>
                  <a:lnTo>
                    <a:pt x="3911" y="791400"/>
                  </a:lnTo>
                  <a:lnTo>
                    <a:pt x="14579" y="807199"/>
                  </a:lnTo>
                  <a:lnTo>
                    <a:pt x="30378" y="817867"/>
                  </a:lnTo>
                  <a:lnTo>
                    <a:pt x="49707" y="821778"/>
                  </a:lnTo>
                  <a:lnTo>
                    <a:pt x="551967" y="821778"/>
                  </a:lnTo>
                  <a:lnTo>
                    <a:pt x="517867" y="819658"/>
                  </a:lnTo>
                  <a:lnTo>
                    <a:pt x="553720" y="821778"/>
                  </a:lnTo>
                  <a:lnTo>
                    <a:pt x="603224" y="816927"/>
                  </a:lnTo>
                  <a:lnTo>
                    <a:pt x="645668" y="805053"/>
                  </a:lnTo>
                  <a:lnTo>
                    <a:pt x="692150" y="782535"/>
                  </a:lnTo>
                  <a:lnTo>
                    <a:pt x="725817" y="758304"/>
                  </a:lnTo>
                  <a:lnTo>
                    <a:pt x="756437" y="728014"/>
                  </a:lnTo>
                  <a:lnTo>
                    <a:pt x="788530" y="681913"/>
                  </a:lnTo>
                  <a:lnTo>
                    <a:pt x="807618" y="638441"/>
                  </a:lnTo>
                  <a:lnTo>
                    <a:pt x="820140" y="581558"/>
                  </a:lnTo>
                  <a:lnTo>
                    <a:pt x="821753" y="551980"/>
                  </a:lnTo>
                  <a:lnTo>
                    <a:pt x="820483" y="525665"/>
                  </a:lnTo>
                  <a:lnTo>
                    <a:pt x="810564" y="474789"/>
                  </a:lnTo>
                  <a:lnTo>
                    <a:pt x="794804" y="434174"/>
                  </a:lnTo>
                  <a:lnTo>
                    <a:pt x="788936" y="423240"/>
                  </a:lnTo>
                  <a:lnTo>
                    <a:pt x="788936" y="552030"/>
                  </a:lnTo>
                  <a:lnTo>
                    <a:pt x="782828" y="605624"/>
                  </a:lnTo>
                  <a:lnTo>
                    <a:pt x="765378" y="654926"/>
                  </a:lnTo>
                  <a:lnTo>
                    <a:pt x="738009" y="698563"/>
                  </a:lnTo>
                  <a:lnTo>
                    <a:pt x="701370" y="735736"/>
                  </a:lnTo>
                  <a:lnTo>
                    <a:pt x="664908" y="760196"/>
                  </a:lnTo>
                  <a:lnTo>
                    <a:pt x="608469" y="782040"/>
                  </a:lnTo>
                  <a:lnTo>
                    <a:pt x="566953" y="788352"/>
                  </a:lnTo>
                  <a:lnTo>
                    <a:pt x="555904" y="788797"/>
                  </a:lnTo>
                  <a:lnTo>
                    <a:pt x="422579" y="788797"/>
                  </a:lnTo>
                  <a:lnTo>
                    <a:pt x="452869" y="803021"/>
                  </a:lnTo>
                  <a:lnTo>
                    <a:pt x="422567" y="788797"/>
                  </a:lnTo>
                  <a:lnTo>
                    <a:pt x="40500" y="788797"/>
                  </a:lnTo>
                  <a:lnTo>
                    <a:pt x="32994" y="781278"/>
                  </a:lnTo>
                  <a:lnTo>
                    <a:pt x="32994" y="551967"/>
                  </a:lnTo>
                  <a:lnTo>
                    <a:pt x="34848" y="522236"/>
                  </a:lnTo>
                  <a:lnTo>
                    <a:pt x="40284" y="493610"/>
                  </a:lnTo>
                  <a:lnTo>
                    <a:pt x="49047" y="466305"/>
                  </a:lnTo>
                  <a:lnTo>
                    <a:pt x="60921" y="440537"/>
                  </a:lnTo>
                  <a:lnTo>
                    <a:pt x="65227" y="445668"/>
                  </a:lnTo>
                  <a:lnTo>
                    <a:pt x="69672" y="450710"/>
                  </a:lnTo>
                  <a:lnTo>
                    <a:pt x="361226" y="742759"/>
                  </a:lnTo>
                  <a:lnTo>
                    <a:pt x="390474" y="768121"/>
                  </a:lnTo>
                  <a:lnTo>
                    <a:pt x="422579" y="788784"/>
                  </a:lnTo>
                  <a:lnTo>
                    <a:pt x="551967" y="788784"/>
                  </a:lnTo>
                  <a:lnTo>
                    <a:pt x="505421" y="784237"/>
                  </a:lnTo>
                  <a:lnTo>
                    <a:pt x="461314" y="770877"/>
                  </a:lnTo>
                  <a:lnTo>
                    <a:pt x="420687" y="749134"/>
                  </a:lnTo>
                  <a:lnTo>
                    <a:pt x="384556" y="719429"/>
                  </a:lnTo>
                  <a:lnTo>
                    <a:pt x="193687" y="528561"/>
                  </a:lnTo>
                  <a:lnTo>
                    <a:pt x="212039" y="533273"/>
                  </a:lnTo>
                  <a:lnTo>
                    <a:pt x="230873" y="536714"/>
                  </a:lnTo>
                  <a:lnTo>
                    <a:pt x="250139" y="538835"/>
                  </a:lnTo>
                  <a:lnTo>
                    <a:pt x="269798" y="539546"/>
                  </a:lnTo>
                  <a:lnTo>
                    <a:pt x="552170" y="539546"/>
                  </a:lnTo>
                  <a:lnTo>
                    <a:pt x="601421" y="535051"/>
                  </a:lnTo>
                  <a:lnTo>
                    <a:pt x="647725" y="522071"/>
                  </a:lnTo>
                  <a:lnTo>
                    <a:pt x="690270" y="501434"/>
                  </a:lnTo>
                  <a:lnTo>
                    <a:pt x="728281" y="473951"/>
                  </a:lnTo>
                  <a:lnTo>
                    <a:pt x="760806" y="440550"/>
                  </a:lnTo>
                  <a:lnTo>
                    <a:pt x="764984" y="448259"/>
                  </a:lnTo>
                  <a:lnTo>
                    <a:pt x="784263" y="505142"/>
                  </a:lnTo>
                  <a:lnTo>
                    <a:pt x="788936" y="552030"/>
                  </a:lnTo>
                  <a:lnTo>
                    <a:pt x="788936" y="423240"/>
                  </a:lnTo>
                  <a:lnTo>
                    <a:pt x="784580" y="415112"/>
                  </a:lnTo>
                  <a:lnTo>
                    <a:pt x="772960" y="397243"/>
                  </a:lnTo>
                  <a:lnTo>
                    <a:pt x="777824" y="404279"/>
                  </a:lnTo>
                  <a:lnTo>
                    <a:pt x="811441" y="344335"/>
                  </a:lnTo>
                  <a:lnTo>
                    <a:pt x="821918" y="269811"/>
                  </a:lnTo>
                  <a:lnTo>
                    <a:pt x="821918" y="4970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9" name="object 67">
              <a:extLst>
                <a:ext uri="{FF2B5EF4-FFF2-40B4-BE49-F238E27FC236}">
                  <a16:creationId xmlns:a16="http://schemas.microsoft.com/office/drawing/2014/main" id="{DFB6B029-C208-11E7-02C9-7BC4BE834F8D}"/>
                </a:ext>
              </a:extLst>
            </p:cNvPr>
            <p:cNvGrpSpPr/>
            <p:nvPr/>
          </p:nvGrpSpPr>
          <p:grpSpPr>
            <a:xfrm>
              <a:off x="4448991" y="9688330"/>
              <a:ext cx="3382645" cy="863600"/>
              <a:chOff x="4448991" y="9688330"/>
              <a:chExt cx="3382645" cy="863600"/>
            </a:xfrm>
          </p:grpSpPr>
          <p:pic>
            <p:nvPicPr>
              <p:cNvPr id="38" name="object 68">
                <a:extLst>
                  <a:ext uri="{FF2B5EF4-FFF2-40B4-BE49-F238E27FC236}">
                    <a16:creationId xmlns:a16="http://schemas.microsoft.com/office/drawing/2014/main" id="{43B061A8-F655-FAF0-8029-8185F49657FD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4448991" y="9688330"/>
                <a:ext cx="590867" cy="863600"/>
              </a:xfrm>
              <a:prstGeom prst="rect">
                <a:avLst/>
              </a:prstGeom>
            </p:spPr>
          </p:pic>
          <p:sp>
            <p:nvSpPr>
              <p:cNvPr id="39" name="object 69">
                <a:extLst>
                  <a:ext uri="{FF2B5EF4-FFF2-40B4-BE49-F238E27FC236}">
                    <a16:creationId xmlns:a16="http://schemas.microsoft.com/office/drawing/2014/main" id="{D5F85039-2413-FB9C-C9AE-D87DAD03DAB0}"/>
                  </a:ext>
                </a:extLst>
              </p:cNvPr>
              <p:cNvSpPr/>
              <p:nvPr/>
            </p:nvSpPr>
            <p:spPr>
              <a:xfrm>
                <a:off x="5073269" y="9792570"/>
                <a:ext cx="2758440" cy="652145"/>
              </a:xfrm>
              <a:custGeom>
                <a:avLst/>
                <a:gdLst/>
                <a:ahLst/>
                <a:cxnLst/>
                <a:rect l="l" t="t" r="r" b="b"/>
                <a:pathLst>
                  <a:path w="2758440" h="652145">
                    <a:moveTo>
                      <a:pt x="354101" y="582422"/>
                    </a:moveTo>
                    <a:lnTo>
                      <a:pt x="353631" y="576770"/>
                    </a:lnTo>
                    <a:lnTo>
                      <a:pt x="350342" y="576770"/>
                    </a:lnTo>
                    <a:lnTo>
                      <a:pt x="342569" y="584365"/>
                    </a:lnTo>
                    <a:lnTo>
                      <a:pt x="323303" y="601078"/>
                    </a:lnTo>
                    <a:lnTo>
                      <a:pt x="284746" y="617778"/>
                    </a:lnTo>
                    <a:lnTo>
                      <a:pt x="219100" y="625373"/>
                    </a:lnTo>
                    <a:lnTo>
                      <a:pt x="196773" y="623176"/>
                    </a:lnTo>
                    <a:lnTo>
                      <a:pt x="186309" y="616242"/>
                    </a:lnTo>
                    <a:lnTo>
                      <a:pt x="183261" y="604075"/>
                    </a:lnTo>
                    <a:lnTo>
                      <a:pt x="183235" y="356793"/>
                    </a:lnTo>
                    <a:lnTo>
                      <a:pt x="188620" y="334733"/>
                    </a:lnTo>
                    <a:lnTo>
                      <a:pt x="200469" y="325412"/>
                    </a:lnTo>
                    <a:lnTo>
                      <a:pt x="212318" y="321754"/>
                    </a:lnTo>
                    <a:lnTo>
                      <a:pt x="217703" y="316674"/>
                    </a:lnTo>
                    <a:lnTo>
                      <a:pt x="217703" y="311010"/>
                    </a:lnTo>
                    <a:lnTo>
                      <a:pt x="214871" y="310070"/>
                    </a:lnTo>
                    <a:lnTo>
                      <a:pt x="208724" y="310070"/>
                    </a:lnTo>
                    <a:lnTo>
                      <a:pt x="180848" y="311670"/>
                    </a:lnTo>
                    <a:lnTo>
                      <a:pt x="163410" y="311962"/>
                    </a:lnTo>
                    <a:lnTo>
                      <a:pt x="147599" y="311670"/>
                    </a:lnTo>
                    <a:lnTo>
                      <a:pt x="124117" y="310375"/>
                    </a:lnTo>
                    <a:lnTo>
                      <a:pt x="115735" y="310070"/>
                    </a:lnTo>
                    <a:lnTo>
                      <a:pt x="109588" y="310070"/>
                    </a:lnTo>
                    <a:lnTo>
                      <a:pt x="106286" y="311010"/>
                    </a:lnTo>
                    <a:lnTo>
                      <a:pt x="106286" y="316217"/>
                    </a:lnTo>
                    <a:lnTo>
                      <a:pt x="112483" y="321525"/>
                    </a:lnTo>
                    <a:lnTo>
                      <a:pt x="126123" y="325882"/>
                    </a:lnTo>
                    <a:lnTo>
                      <a:pt x="139750" y="333057"/>
                    </a:lnTo>
                    <a:lnTo>
                      <a:pt x="145948" y="346887"/>
                    </a:lnTo>
                    <a:lnTo>
                      <a:pt x="145948" y="586219"/>
                    </a:lnTo>
                    <a:lnTo>
                      <a:pt x="132727" y="627265"/>
                    </a:lnTo>
                    <a:lnTo>
                      <a:pt x="117614" y="634822"/>
                    </a:lnTo>
                    <a:lnTo>
                      <a:pt x="112915" y="633882"/>
                    </a:lnTo>
                    <a:lnTo>
                      <a:pt x="111963" y="639559"/>
                    </a:lnTo>
                    <a:lnTo>
                      <a:pt x="111963" y="643318"/>
                    </a:lnTo>
                    <a:lnTo>
                      <a:pt x="114795" y="644258"/>
                    </a:lnTo>
                    <a:lnTo>
                      <a:pt x="133350" y="644029"/>
                    </a:lnTo>
                    <a:lnTo>
                      <a:pt x="176631" y="642378"/>
                    </a:lnTo>
                    <a:lnTo>
                      <a:pt x="203530" y="642277"/>
                    </a:lnTo>
                    <a:lnTo>
                      <a:pt x="257340" y="643826"/>
                    </a:lnTo>
                    <a:lnTo>
                      <a:pt x="284251" y="644258"/>
                    </a:lnTo>
                    <a:lnTo>
                      <a:pt x="298119" y="644144"/>
                    </a:lnTo>
                    <a:lnTo>
                      <a:pt x="338975" y="618286"/>
                    </a:lnTo>
                    <a:lnTo>
                      <a:pt x="352018" y="595033"/>
                    </a:lnTo>
                    <a:lnTo>
                      <a:pt x="354101" y="582422"/>
                    </a:lnTo>
                    <a:close/>
                  </a:path>
                  <a:path w="2758440" h="652145">
                    <a:moveTo>
                      <a:pt x="487299" y="639546"/>
                    </a:moveTo>
                    <a:lnTo>
                      <a:pt x="480733" y="632548"/>
                    </a:lnTo>
                    <a:lnTo>
                      <a:pt x="466293" y="628573"/>
                    </a:lnTo>
                    <a:lnTo>
                      <a:pt x="451840" y="621220"/>
                    </a:lnTo>
                    <a:lnTo>
                      <a:pt x="445274" y="604139"/>
                    </a:lnTo>
                    <a:lnTo>
                      <a:pt x="445274" y="350659"/>
                    </a:lnTo>
                    <a:lnTo>
                      <a:pt x="450596" y="331711"/>
                    </a:lnTo>
                    <a:lnTo>
                      <a:pt x="462280" y="323697"/>
                    </a:lnTo>
                    <a:lnTo>
                      <a:pt x="473964" y="320192"/>
                    </a:lnTo>
                    <a:lnTo>
                      <a:pt x="479272" y="314782"/>
                    </a:lnTo>
                    <a:lnTo>
                      <a:pt x="479272" y="311010"/>
                    </a:lnTo>
                    <a:lnTo>
                      <a:pt x="477850" y="310057"/>
                    </a:lnTo>
                    <a:lnTo>
                      <a:pt x="470319" y="310057"/>
                    </a:lnTo>
                    <a:lnTo>
                      <a:pt x="459333" y="310349"/>
                    </a:lnTo>
                    <a:lnTo>
                      <a:pt x="437375" y="311658"/>
                    </a:lnTo>
                    <a:lnTo>
                      <a:pt x="426402" y="311950"/>
                    </a:lnTo>
                    <a:lnTo>
                      <a:pt x="413385" y="311658"/>
                    </a:lnTo>
                    <a:lnTo>
                      <a:pt x="387502" y="310349"/>
                    </a:lnTo>
                    <a:lnTo>
                      <a:pt x="370700" y="310057"/>
                    </a:lnTo>
                    <a:lnTo>
                      <a:pt x="369760" y="311010"/>
                    </a:lnTo>
                    <a:lnTo>
                      <a:pt x="369760" y="315264"/>
                    </a:lnTo>
                    <a:lnTo>
                      <a:pt x="375666" y="320332"/>
                    </a:lnTo>
                    <a:lnTo>
                      <a:pt x="388696" y="323938"/>
                    </a:lnTo>
                    <a:lnTo>
                      <a:pt x="401815" y="332054"/>
                    </a:lnTo>
                    <a:lnTo>
                      <a:pt x="407987" y="350659"/>
                    </a:lnTo>
                    <a:lnTo>
                      <a:pt x="407987" y="592340"/>
                    </a:lnTo>
                    <a:lnTo>
                      <a:pt x="402247" y="617143"/>
                    </a:lnTo>
                    <a:lnTo>
                      <a:pt x="389585" y="627151"/>
                    </a:lnTo>
                    <a:lnTo>
                      <a:pt x="376936" y="630974"/>
                    </a:lnTo>
                    <a:lnTo>
                      <a:pt x="371182" y="637184"/>
                    </a:lnTo>
                    <a:lnTo>
                      <a:pt x="371182" y="641908"/>
                    </a:lnTo>
                    <a:lnTo>
                      <a:pt x="372605" y="644271"/>
                    </a:lnTo>
                    <a:lnTo>
                      <a:pt x="381088" y="644271"/>
                    </a:lnTo>
                    <a:lnTo>
                      <a:pt x="408101" y="642670"/>
                    </a:lnTo>
                    <a:lnTo>
                      <a:pt x="426402" y="642378"/>
                    </a:lnTo>
                    <a:lnTo>
                      <a:pt x="441477" y="642670"/>
                    </a:lnTo>
                    <a:lnTo>
                      <a:pt x="468096" y="643966"/>
                    </a:lnTo>
                    <a:lnTo>
                      <a:pt x="477850" y="644271"/>
                    </a:lnTo>
                    <a:lnTo>
                      <a:pt x="485876" y="644271"/>
                    </a:lnTo>
                    <a:lnTo>
                      <a:pt x="487299" y="642848"/>
                    </a:lnTo>
                    <a:lnTo>
                      <a:pt x="487299" y="639546"/>
                    </a:lnTo>
                    <a:close/>
                  </a:path>
                  <a:path w="2758440" h="652145">
                    <a:moveTo>
                      <a:pt x="610349" y="241"/>
                    </a:moveTo>
                    <a:lnTo>
                      <a:pt x="589762" y="241"/>
                    </a:lnTo>
                    <a:lnTo>
                      <a:pt x="589762" y="165671"/>
                    </a:lnTo>
                    <a:lnTo>
                      <a:pt x="610349" y="165671"/>
                    </a:lnTo>
                    <a:lnTo>
                      <a:pt x="610349" y="241"/>
                    </a:lnTo>
                    <a:close/>
                  </a:path>
                  <a:path w="2758440" h="652145">
                    <a:moveTo>
                      <a:pt x="830910" y="311962"/>
                    </a:moveTo>
                    <a:lnTo>
                      <a:pt x="828078" y="310057"/>
                    </a:lnTo>
                    <a:lnTo>
                      <a:pt x="822883" y="310057"/>
                    </a:lnTo>
                    <a:lnTo>
                      <a:pt x="817600" y="310362"/>
                    </a:lnTo>
                    <a:lnTo>
                      <a:pt x="810717" y="311010"/>
                    </a:lnTo>
                    <a:lnTo>
                      <a:pt x="800836" y="311658"/>
                    </a:lnTo>
                    <a:lnTo>
                      <a:pt x="786536" y="311962"/>
                    </a:lnTo>
                    <a:lnTo>
                      <a:pt x="778738" y="311658"/>
                    </a:lnTo>
                    <a:lnTo>
                      <a:pt x="763155" y="310362"/>
                    </a:lnTo>
                    <a:lnTo>
                      <a:pt x="755383" y="310057"/>
                    </a:lnTo>
                    <a:lnTo>
                      <a:pt x="750658" y="310057"/>
                    </a:lnTo>
                    <a:lnTo>
                      <a:pt x="748284" y="311480"/>
                    </a:lnTo>
                    <a:lnTo>
                      <a:pt x="748284" y="316191"/>
                    </a:lnTo>
                    <a:lnTo>
                      <a:pt x="753008" y="321411"/>
                    </a:lnTo>
                    <a:lnTo>
                      <a:pt x="763397" y="323926"/>
                    </a:lnTo>
                    <a:lnTo>
                      <a:pt x="773772" y="328485"/>
                    </a:lnTo>
                    <a:lnTo>
                      <a:pt x="778497" y="339801"/>
                    </a:lnTo>
                    <a:lnTo>
                      <a:pt x="778662" y="348005"/>
                    </a:lnTo>
                    <a:lnTo>
                      <a:pt x="776973" y="356920"/>
                    </a:lnTo>
                    <a:lnTo>
                      <a:pt x="774395" y="365290"/>
                    </a:lnTo>
                    <a:lnTo>
                      <a:pt x="771893" y="371906"/>
                    </a:lnTo>
                    <a:lnTo>
                      <a:pt x="687400" y="580072"/>
                    </a:lnTo>
                    <a:lnTo>
                      <a:pt x="686003" y="587629"/>
                    </a:lnTo>
                    <a:lnTo>
                      <a:pt x="681266" y="587629"/>
                    </a:lnTo>
                    <a:lnTo>
                      <a:pt x="677595" y="585533"/>
                    </a:lnTo>
                    <a:lnTo>
                      <a:pt x="673785" y="579069"/>
                    </a:lnTo>
                    <a:lnTo>
                      <a:pt x="668997" y="567905"/>
                    </a:lnTo>
                    <a:lnTo>
                      <a:pt x="662381" y="551738"/>
                    </a:lnTo>
                    <a:lnTo>
                      <a:pt x="577900" y="353021"/>
                    </a:lnTo>
                    <a:lnTo>
                      <a:pt x="575525" y="345478"/>
                    </a:lnTo>
                    <a:lnTo>
                      <a:pt x="575525" y="338861"/>
                    </a:lnTo>
                    <a:lnTo>
                      <a:pt x="578624" y="328866"/>
                    </a:lnTo>
                    <a:lnTo>
                      <a:pt x="585381" y="322935"/>
                    </a:lnTo>
                    <a:lnTo>
                      <a:pt x="592061" y="318947"/>
                    </a:lnTo>
                    <a:lnTo>
                      <a:pt x="594893" y="314782"/>
                    </a:lnTo>
                    <a:lnTo>
                      <a:pt x="594893" y="311962"/>
                    </a:lnTo>
                    <a:lnTo>
                      <a:pt x="591108" y="310057"/>
                    </a:lnTo>
                    <a:lnTo>
                      <a:pt x="581456" y="310362"/>
                    </a:lnTo>
                    <a:lnTo>
                      <a:pt x="561251" y="311658"/>
                    </a:lnTo>
                    <a:lnTo>
                      <a:pt x="550976" y="311962"/>
                    </a:lnTo>
                    <a:lnTo>
                      <a:pt x="540270" y="311658"/>
                    </a:lnTo>
                    <a:lnTo>
                      <a:pt x="518515" y="310362"/>
                    </a:lnTo>
                    <a:lnTo>
                      <a:pt x="503301" y="310057"/>
                    </a:lnTo>
                    <a:lnTo>
                      <a:pt x="500951" y="312432"/>
                    </a:lnTo>
                    <a:lnTo>
                      <a:pt x="500951" y="316674"/>
                    </a:lnTo>
                    <a:lnTo>
                      <a:pt x="504977" y="321716"/>
                    </a:lnTo>
                    <a:lnTo>
                      <a:pt x="514705" y="324815"/>
                    </a:lnTo>
                    <a:lnTo>
                      <a:pt x="526643" y="331279"/>
                    </a:lnTo>
                    <a:lnTo>
                      <a:pt x="537286" y="346417"/>
                    </a:lnTo>
                    <a:lnTo>
                      <a:pt x="653910" y="622084"/>
                    </a:lnTo>
                    <a:lnTo>
                      <a:pt x="661377" y="640664"/>
                    </a:lnTo>
                    <a:lnTo>
                      <a:pt x="666038" y="648563"/>
                    </a:lnTo>
                    <a:lnTo>
                      <a:pt x="671347" y="651814"/>
                    </a:lnTo>
                    <a:lnTo>
                      <a:pt x="676046" y="649198"/>
                    </a:lnTo>
                    <a:lnTo>
                      <a:pt x="679856" y="642556"/>
                    </a:lnTo>
                    <a:lnTo>
                      <a:pt x="686943" y="624433"/>
                    </a:lnTo>
                    <a:lnTo>
                      <a:pt x="804468" y="346417"/>
                    </a:lnTo>
                    <a:lnTo>
                      <a:pt x="814171" y="329806"/>
                    </a:lnTo>
                    <a:lnTo>
                      <a:pt x="822642" y="323342"/>
                    </a:lnTo>
                    <a:lnTo>
                      <a:pt x="828636" y="320852"/>
                    </a:lnTo>
                    <a:lnTo>
                      <a:pt x="830910" y="316191"/>
                    </a:lnTo>
                    <a:lnTo>
                      <a:pt x="830910" y="311962"/>
                    </a:lnTo>
                    <a:close/>
                  </a:path>
                  <a:path w="2758440" h="652145">
                    <a:moveTo>
                      <a:pt x="1048994" y="0"/>
                    </a:moveTo>
                    <a:lnTo>
                      <a:pt x="940625" y="0"/>
                    </a:lnTo>
                    <a:lnTo>
                      <a:pt x="940625" y="19050"/>
                    </a:lnTo>
                    <a:lnTo>
                      <a:pt x="940625" y="72390"/>
                    </a:lnTo>
                    <a:lnTo>
                      <a:pt x="940625" y="90170"/>
                    </a:lnTo>
                    <a:lnTo>
                      <a:pt x="940625" y="147320"/>
                    </a:lnTo>
                    <a:lnTo>
                      <a:pt x="940625" y="165100"/>
                    </a:lnTo>
                    <a:lnTo>
                      <a:pt x="1048994" y="165100"/>
                    </a:lnTo>
                    <a:lnTo>
                      <a:pt x="1048994" y="147320"/>
                    </a:lnTo>
                    <a:lnTo>
                      <a:pt x="961212" y="147320"/>
                    </a:lnTo>
                    <a:lnTo>
                      <a:pt x="961212" y="90170"/>
                    </a:lnTo>
                    <a:lnTo>
                      <a:pt x="1047280" y="90170"/>
                    </a:lnTo>
                    <a:lnTo>
                      <a:pt x="1047280" y="72390"/>
                    </a:lnTo>
                    <a:lnTo>
                      <a:pt x="961212" y="72390"/>
                    </a:lnTo>
                    <a:lnTo>
                      <a:pt x="961212" y="19050"/>
                    </a:lnTo>
                    <a:lnTo>
                      <a:pt x="1048994" y="19050"/>
                    </a:lnTo>
                    <a:lnTo>
                      <a:pt x="1048994" y="0"/>
                    </a:lnTo>
                    <a:close/>
                  </a:path>
                  <a:path w="2758440" h="652145">
                    <a:moveTo>
                      <a:pt x="1100086" y="582422"/>
                    </a:moveTo>
                    <a:lnTo>
                      <a:pt x="1099629" y="576770"/>
                    </a:lnTo>
                    <a:lnTo>
                      <a:pt x="1096327" y="576770"/>
                    </a:lnTo>
                    <a:lnTo>
                      <a:pt x="1088567" y="584365"/>
                    </a:lnTo>
                    <a:lnTo>
                      <a:pt x="1069301" y="601078"/>
                    </a:lnTo>
                    <a:lnTo>
                      <a:pt x="1030744" y="617791"/>
                    </a:lnTo>
                    <a:lnTo>
                      <a:pt x="965098" y="625386"/>
                    </a:lnTo>
                    <a:lnTo>
                      <a:pt x="942759" y="623176"/>
                    </a:lnTo>
                    <a:lnTo>
                      <a:pt x="932294" y="616242"/>
                    </a:lnTo>
                    <a:lnTo>
                      <a:pt x="929259" y="604075"/>
                    </a:lnTo>
                    <a:lnTo>
                      <a:pt x="929220" y="492277"/>
                    </a:lnTo>
                    <a:lnTo>
                      <a:pt x="927811" y="484251"/>
                    </a:lnTo>
                    <a:lnTo>
                      <a:pt x="1007579" y="484251"/>
                    </a:lnTo>
                    <a:lnTo>
                      <a:pt x="1028230" y="490740"/>
                    </a:lnTo>
                    <a:lnTo>
                      <a:pt x="1036091" y="505015"/>
                    </a:lnTo>
                    <a:lnTo>
                      <a:pt x="1039253" y="519303"/>
                    </a:lnTo>
                    <a:lnTo>
                      <a:pt x="1045819" y="525792"/>
                    </a:lnTo>
                    <a:lnTo>
                      <a:pt x="1049121" y="525792"/>
                    </a:lnTo>
                    <a:lnTo>
                      <a:pt x="1051013" y="523900"/>
                    </a:lnTo>
                    <a:lnTo>
                      <a:pt x="1050861" y="510171"/>
                    </a:lnTo>
                    <a:lnTo>
                      <a:pt x="1050213" y="491566"/>
                    </a:lnTo>
                    <a:lnTo>
                      <a:pt x="1050074" y="482358"/>
                    </a:lnTo>
                    <a:lnTo>
                      <a:pt x="1051013" y="430911"/>
                    </a:lnTo>
                    <a:lnTo>
                      <a:pt x="1049591" y="425716"/>
                    </a:lnTo>
                    <a:lnTo>
                      <a:pt x="1045819" y="425716"/>
                    </a:lnTo>
                    <a:lnTo>
                      <a:pt x="1040498" y="431622"/>
                    </a:lnTo>
                    <a:lnTo>
                      <a:pt x="1036142" y="444601"/>
                    </a:lnTo>
                    <a:lnTo>
                      <a:pt x="1024712" y="457581"/>
                    </a:lnTo>
                    <a:lnTo>
                      <a:pt x="998143" y="463473"/>
                    </a:lnTo>
                    <a:lnTo>
                      <a:pt x="947166" y="463473"/>
                    </a:lnTo>
                    <a:lnTo>
                      <a:pt x="936396" y="463219"/>
                    </a:lnTo>
                    <a:lnTo>
                      <a:pt x="931113" y="461467"/>
                    </a:lnTo>
                    <a:lnTo>
                      <a:pt x="929373" y="456704"/>
                    </a:lnTo>
                    <a:lnTo>
                      <a:pt x="929220" y="447433"/>
                    </a:lnTo>
                    <a:lnTo>
                      <a:pt x="929220" y="359625"/>
                    </a:lnTo>
                    <a:lnTo>
                      <a:pt x="929779" y="341642"/>
                    </a:lnTo>
                    <a:lnTo>
                      <a:pt x="934415" y="332892"/>
                    </a:lnTo>
                    <a:lnTo>
                      <a:pt x="947547" y="330085"/>
                    </a:lnTo>
                    <a:lnTo>
                      <a:pt x="992378" y="329692"/>
                    </a:lnTo>
                    <a:lnTo>
                      <a:pt x="1016203" y="330479"/>
                    </a:lnTo>
                    <a:lnTo>
                      <a:pt x="1038783" y="334276"/>
                    </a:lnTo>
                    <a:lnTo>
                      <a:pt x="1053833" y="343115"/>
                    </a:lnTo>
                    <a:lnTo>
                      <a:pt x="1057198" y="352933"/>
                    </a:lnTo>
                    <a:lnTo>
                      <a:pt x="1058087" y="363931"/>
                    </a:lnTo>
                    <a:lnTo>
                      <a:pt x="1059688" y="372910"/>
                    </a:lnTo>
                    <a:lnTo>
                      <a:pt x="1065174" y="376618"/>
                    </a:lnTo>
                    <a:lnTo>
                      <a:pt x="1067841" y="375208"/>
                    </a:lnTo>
                    <a:lnTo>
                      <a:pt x="1070952" y="368185"/>
                    </a:lnTo>
                    <a:lnTo>
                      <a:pt x="1073531" y="351332"/>
                    </a:lnTo>
                    <a:lnTo>
                      <a:pt x="1074610" y="320459"/>
                    </a:lnTo>
                    <a:lnTo>
                      <a:pt x="1074610" y="314782"/>
                    </a:lnTo>
                    <a:lnTo>
                      <a:pt x="1073670" y="310070"/>
                    </a:lnTo>
                    <a:lnTo>
                      <a:pt x="1054493" y="310362"/>
                    </a:lnTo>
                    <a:lnTo>
                      <a:pt x="1002385" y="311962"/>
                    </a:lnTo>
                    <a:lnTo>
                      <a:pt x="961618" y="311010"/>
                    </a:lnTo>
                    <a:lnTo>
                      <a:pt x="924521" y="310362"/>
                    </a:lnTo>
                    <a:lnTo>
                      <a:pt x="855116" y="310070"/>
                    </a:lnTo>
                    <a:lnTo>
                      <a:pt x="852284" y="311962"/>
                    </a:lnTo>
                    <a:lnTo>
                      <a:pt x="852284" y="321386"/>
                    </a:lnTo>
                    <a:lnTo>
                      <a:pt x="862672" y="322338"/>
                    </a:lnTo>
                    <a:lnTo>
                      <a:pt x="866444" y="323278"/>
                    </a:lnTo>
                    <a:lnTo>
                      <a:pt x="881176" y="329336"/>
                    </a:lnTo>
                    <a:lnTo>
                      <a:pt x="888746" y="340575"/>
                    </a:lnTo>
                    <a:lnTo>
                      <a:pt x="891540" y="355079"/>
                    </a:lnTo>
                    <a:lnTo>
                      <a:pt x="891933" y="370954"/>
                    </a:lnTo>
                    <a:lnTo>
                      <a:pt x="891933" y="586219"/>
                    </a:lnTo>
                    <a:lnTo>
                      <a:pt x="878713" y="627265"/>
                    </a:lnTo>
                    <a:lnTo>
                      <a:pt x="863600" y="634822"/>
                    </a:lnTo>
                    <a:lnTo>
                      <a:pt x="858901" y="633882"/>
                    </a:lnTo>
                    <a:lnTo>
                      <a:pt x="857948" y="639559"/>
                    </a:lnTo>
                    <a:lnTo>
                      <a:pt x="857948" y="643318"/>
                    </a:lnTo>
                    <a:lnTo>
                      <a:pt x="860780" y="644258"/>
                    </a:lnTo>
                    <a:lnTo>
                      <a:pt x="879348" y="644029"/>
                    </a:lnTo>
                    <a:lnTo>
                      <a:pt x="922616" y="642366"/>
                    </a:lnTo>
                    <a:lnTo>
                      <a:pt x="949515" y="642277"/>
                    </a:lnTo>
                    <a:lnTo>
                      <a:pt x="1003338" y="643826"/>
                    </a:lnTo>
                    <a:lnTo>
                      <a:pt x="1030236" y="644258"/>
                    </a:lnTo>
                    <a:lnTo>
                      <a:pt x="1044105" y="644144"/>
                    </a:lnTo>
                    <a:lnTo>
                      <a:pt x="1084961" y="618274"/>
                    </a:lnTo>
                    <a:lnTo>
                      <a:pt x="1097991" y="595020"/>
                    </a:lnTo>
                    <a:lnTo>
                      <a:pt x="1100086" y="582422"/>
                    </a:lnTo>
                    <a:close/>
                  </a:path>
                  <a:path w="2758440" h="652145">
                    <a:moveTo>
                      <a:pt x="2052345" y="472935"/>
                    </a:moveTo>
                    <a:lnTo>
                      <a:pt x="2046401" y="426618"/>
                    </a:lnTo>
                    <a:lnTo>
                      <a:pt x="2029561" y="386168"/>
                    </a:lnTo>
                    <a:lnTo>
                      <a:pt x="2017864" y="371309"/>
                    </a:lnTo>
                    <a:lnTo>
                      <a:pt x="2017864" y="490867"/>
                    </a:lnTo>
                    <a:lnTo>
                      <a:pt x="2011578" y="539216"/>
                    </a:lnTo>
                    <a:lnTo>
                      <a:pt x="1994027" y="578764"/>
                    </a:lnTo>
                    <a:lnTo>
                      <a:pt x="1967204" y="608380"/>
                    </a:lnTo>
                    <a:lnTo>
                      <a:pt x="1933105" y="626960"/>
                    </a:lnTo>
                    <a:lnTo>
                      <a:pt x="1893722" y="633399"/>
                    </a:lnTo>
                    <a:lnTo>
                      <a:pt x="1850123" y="626745"/>
                    </a:lnTo>
                    <a:lnTo>
                      <a:pt x="1813382" y="608380"/>
                    </a:lnTo>
                    <a:lnTo>
                      <a:pt x="1783397" y="580250"/>
                    </a:lnTo>
                    <a:lnTo>
                      <a:pt x="1761426" y="544944"/>
                    </a:lnTo>
                    <a:lnTo>
                      <a:pt x="1747824" y="504634"/>
                    </a:lnTo>
                    <a:lnTo>
                      <a:pt x="1743151" y="461594"/>
                    </a:lnTo>
                    <a:lnTo>
                      <a:pt x="1748497" y="418363"/>
                    </a:lnTo>
                    <a:lnTo>
                      <a:pt x="1764182" y="380022"/>
                    </a:lnTo>
                    <a:lnTo>
                      <a:pt x="1789645" y="349250"/>
                    </a:lnTo>
                    <a:lnTo>
                      <a:pt x="1824355" y="328803"/>
                    </a:lnTo>
                    <a:lnTo>
                      <a:pt x="1867776" y="321386"/>
                    </a:lnTo>
                    <a:lnTo>
                      <a:pt x="1910842" y="327977"/>
                    </a:lnTo>
                    <a:lnTo>
                      <a:pt x="1947595" y="346227"/>
                    </a:lnTo>
                    <a:lnTo>
                      <a:pt x="1977339" y="373913"/>
                    </a:lnTo>
                    <a:lnTo>
                      <a:pt x="1999411" y="408736"/>
                    </a:lnTo>
                    <a:lnTo>
                      <a:pt x="2013140" y="448475"/>
                    </a:lnTo>
                    <a:lnTo>
                      <a:pt x="2017864" y="490867"/>
                    </a:lnTo>
                    <a:lnTo>
                      <a:pt x="2017864" y="371309"/>
                    </a:lnTo>
                    <a:lnTo>
                      <a:pt x="2003247" y="352729"/>
                    </a:lnTo>
                    <a:lnTo>
                      <a:pt x="1968906" y="327418"/>
                    </a:lnTo>
                    <a:lnTo>
                      <a:pt x="1953475" y="321386"/>
                    </a:lnTo>
                    <a:lnTo>
                      <a:pt x="1927987" y="311404"/>
                    </a:lnTo>
                    <a:lnTo>
                      <a:pt x="1881924" y="305816"/>
                    </a:lnTo>
                    <a:lnTo>
                      <a:pt x="1835505" y="311543"/>
                    </a:lnTo>
                    <a:lnTo>
                      <a:pt x="1795297" y="327418"/>
                    </a:lnTo>
                    <a:lnTo>
                      <a:pt x="1759026" y="353733"/>
                    </a:lnTo>
                    <a:lnTo>
                      <a:pt x="1732114" y="387705"/>
                    </a:lnTo>
                    <a:lnTo>
                      <a:pt x="1714804" y="428637"/>
                    </a:lnTo>
                    <a:lnTo>
                      <a:pt x="1708696" y="475284"/>
                    </a:lnTo>
                    <a:lnTo>
                      <a:pt x="1711871" y="504634"/>
                    </a:lnTo>
                    <a:lnTo>
                      <a:pt x="1728762" y="564210"/>
                    </a:lnTo>
                    <a:lnTo>
                      <a:pt x="1752892" y="598779"/>
                    </a:lnTo>
                    <a:lnTo>
                      <a:pt x="1785556" y="625030"/>
                    </a:lnTo>
                    <a:lnTo>
                      <a:pt x="1826107" y="641731"/>
                    </a:lnTo>
                    <a:lnTo>
                      <a:pt x="1873923" y="647573"/>
                    </a:lnTo>
                    <a:lnTo>
                      <a:pt x="1923681" y="642010"/>
                    </a:lnTo>
                    <a:lnTo>
                      <a:pt x="1946783" y="633399"/>
                    </a:lnTo>
                    <a:lnTo>
                      <a:pt x="1966950" y="625894"/>
                    </a:lnTo>
                    <a:lnTo>
                      <a:pt x="2002599" y="600075"/>
                    </a:lnTo>
                    <a:lnTo>
                      <a:pt x="2029472" y="565404"/>
                    </a:lnTo>
                    <a:lnTo>
                      <a:pt x="2046439" y="522744"/>
                    </a:lnTo>
                    <a:lnTo>
                      <a:pt x="2052345" y="472935"/>
                    </a:lnTo>
                    <a:close/>
                  </a:path>
                  <a:path w="2758440" h="652145">
                    <a:moveTo>
                      <a:pt x="2431440" y="472935"/>
                    </a:moveTo>
                    <a:lnTo>
                      <a:pt x="2425509" y="426618"/>
                    </a:lnTo>
                    <a:lnTo>
                      <a:pt x="2408656" y="386168"/>
                    </a:lnTo>
                    <a:lnTo>
                      <a:pt x="2396998" y="371348"/>
                    </a:lnTo>
                    <a:lnTo>
                      <a:pt x="2396998" y="490867"/>
                    </a:lnTo>
                    <a:lnTo>
                      <a:pt x="2390698" y="539216"/>
                    </a:lnTo>
                    <a:lnTo>
                      <a:pt x="2373134" y="578764"/>
                    </a:lnTo>
                    <a:lnTo>
                      <a:pt x="2346312" y="608380"/>
                    </a:lnTo>
                    <a:lnTo>
                      <a:pt x="2312212" y="626960"/>
                    </a:lnTo>
                    <a:lnTo>
                      <a:pt x="2272830" y="633399"/>
                    </a:lnTo>
                    <a:lnTo>
                      <a:pt x="2229231" y="626745"/>
                    </a:lnTo>
                    <a:lnTo>
                      <a:pt x="2192490" y="608380"/>
                    </a:lnTo>
                    <a:lnTo>
                      <a:pt x="2162505" y="580250"/>
                    </a:lnTo>
                    <a:lnTo>
                      <a:pt x="2140534" y="544944"/>
                    </a:lnTo>
                    <a:lnTo>
                      <a:pt x="2126919" y="504634"/>
                    </a:lnTo>
                    <a:lnTo>
                      <a:pt x="2122259" y="461594"/>
                    </a:lnTo>
                    <a:lnTo>
                      <a:pt x="2127605" y="418363"/>
                    </a:lnTo>
                    <a:lnTo>
                      <a:pt x="2143290" y="380022"/>
                    </a:lnTo>
                    <a:lnTo>
                      <a:pt x="2168753" y="349250"/>
                    </a:lnTo>
                    <a:lnTo>
                      <a:pt x="2203462" y="328803"/>
                    </a:lnTo>
                    <a:lnTo>
                      <a:pt x="2246858" y="321386"/>
                    </a:lnTo>
                    <a:lnTo>
                      <a:pt x="2289949" y="327977"/>
                    </a:lnTo>
                    <a:lnTo>
                      <a:pt x="2326703" y="346227"/>
                    </a:lnTo>
                    <a:lnTo>
                      <a:pt x="2356447" y="373913"/>
                    </a:lnTo>
                    <a:lnTo>
                      <a:pt x="2378532" y="408736"/>
                    </a:lnTo>
                    <a:lnTo>
                      <a:pt x="2392261" y="448475"/>
                    </a:lnTo>
                    <a:lnTo>
                      <a:pt x="2396998" y="490867"/>
                    </a:lnTo>
                    <a:lnTo>
                      <a:pt x="2396998" y="371348"/>
                    </a:lnTo>
                    <a:lnTo>
                      <a:pt x="2382355" y="352729"/>
                    </a:lnTo>
                    <a:lnTo>
                      <a:pt x="2348014" y="327418"/>
                    </a:lnTo>
                    <a:lnTo>
                      <a:pt x="2332583" y="321386"/>
                    </a:lnTo>
                    <a:lnTo>
                      <a:pt x="2307094" y="311404"/>
                    </a:lnTo>
                    <a:lnTo>
                      <a:pt x="2261031" y="305816"/>
                    </a:lnTo>
                    <a:lnTo>
                      <a:pt x="2214600" y="311543"/>
                    </a:lnTo>
                    <a:lnTo>
                      <a:pt x="2174405" y="327418"/>
                    </a:lnTo>
                    <a:lnTo>
                      <a:pt x="2138134" y="353733"/>
                    </a:lnTo>
                    <a:lnTo>
                      <a:pt x="2111210" y="387705"/>
                    </a:lnTo>
                    <a:lnTo>
                      <a:pt x="2093912" y="428637"/>
                    </a:lnTo>
                    <a:lnTo>
                      <a:pt x="2087803" y="475284"/>
                    </a:lnTo>
                    <a:lnTo>
                      <a:pt x="2090978" y="504634"/>
                    </a:lnTo>
                    <a:lnTo>
                      <a:pt x="2107869" y="564210"/>
                    </a:lnTo>
                    <a:lnTo>
                      <a:pt x="2131987" y="598779"/>
                    </a:lnTo>
                    <a:lnTo>
                      <a:pt x="2164651" y="625030"/>
                    </a:lnTo>
                    <a:lnTo>
                      <a:pt x="2205215" y="641731"/>
                    </a:lnTo>
                    <a:lnTo>
                      <a:pt x="2253018" y="647573"/>
                    </a:lnTo>
                    <a:lnTo>
                      <a:pt x="2302776" y="642010"/>
                    </a:lnTo>
                    <a:lnTo>
                      <a:pt x="2325890" y="633399"/>
                    </a:lnTo>
                    <a:lnTo>
                      <a:pt x="2346058" y="625894"/>
                    </a:lnTo>
                    <a:lnTo>
                      <a:pt x="2381707" y="600075"/>
                    </a:lnTo>
                    <a:lnTo>
                      <a:pt x="2408580" y="565404"/>
                    </a:lnTo>
                    <a:lnTo>
                      <a:pt x="2425535" y="522744"/>
                    </a:lnTo>
                    <a:lnTo>
                      <a:pt x="2431440" y="472935"/>
                    </a:lnTo>
                    <a:close/>
                  </a:path>
                  <a:path w="2758440" h="652145">
                    <a:moveTo>
                      <a:pt x="2696413" y="582422"/>
                    </a:moveTo>
                    <a:lnTo>
                      <a:pt x="2695943" y="576770"/>
                    </a:lnTo>
                    <a:lnTo>
                      <a:pt x="2692641" y="576770"/>
                    </a:lnTo>
                    <a:lnTo>
                      <a:pt x="2684869" y="584365"/>
                    </a:lnTo>
                    <a:lnTo>
                      <a:pt x="2665615" y="601078"/>
                    </a:lnTo>
                    <a:lnTo>
                      <a:pt x="2627058" y="617778"/>
                    </a:lnTo>
                    <a:lnTo>
                      <a:pt x="2561412" y="625373"/>
                    </a:lnTo>
                    <a:lnTo>
                      <a:pt x="2539073" y="623176"/>
                    </a:lnTo>
                    <a:lnTo>
                      <a:pt x="2528608" y="616242"/>
                    </a:lnTo>
                    <a:lnTo>
                      <a:pt x="2525572" y="604075"/>
                    </a:lnTo>
                    <a:lnTo>
                      <a:pt x="2525534" y="356793"/>
                    </a:lnTo>
                    <a:lnTo>
                      <a:pt x="2530919" y="334733"/>
                    </a:lnTo>
                    <a:lnTo>
                      <a:pt x="2542768" y="325412"/>
                    </a:lnTo>
                    <a:lnTo>
                      <a:pt x="2554605" y="321754"/>
                    </a:lnTo>
                    <a:lnTo>
                      <a:pt x="2559989" y="316674"/>
                    </a:lnTo>
                    <a:lnTo>
                      <a:pt x="2559989" y="311010"/>
                    </a:lnTo>
                    <a:lnTo>
                      <a:pt x="2557170" y="310070"/>
                    </a:lnTo>
                    <a:lnTo>
                      <a:pt x="2551036" y="310070"/>
                    </a:lnTo>
                    <a:lnTo>
                      <a:pt x="2523159" y="311670"/>
                    </a:lnTo>
                    <a:lnTo>
                      <a:pt x="2505722" y="311962"/>
                    </a:lnTo>
                    <a:lnTo>
                      <a:pt x="2489898" y="311670"/>
                    </a:lnTo>
                    <a:lnTo>
                      <a:pt x="2466416" y="310375"/>
                    </a:lnTo>
                    <a:lnTo>
                      <a:pt x="2458034" y="310070"/>
                    </a:lnTo>
                    <a:lnTo>
                      <a:pt x="2451900" y="310070"/>
                    </a:lnTo>
                    <a:lnTo>
                      <a:pt x="2448585" y="311010"/>
                    </a:lnTo>
                    <a:lnTo>
                      <a:pt x="2448585" y="316217"/>
                    </a:lnTo>
                    <a:lnTo>
                      <a:pt x="2454783" y="321525"/>
                    </a:lnTo>
                    <a:lnTo>
                      <a:pt x="2468410" y="325882"/>
                    </a:lnTo>
                    <a:lnTo>
                      <a:pt x="2482050" y="333057"/>
                    </a:lnTo>
                    <a:lnTo>
                      <a:pt x="2488234" y="346887"/>
                    </a:lnTo>
                    <a:lnTo>
                      <a:pt x="2488234" y="586219"/>
                    </a:lnTo>
                    <a:lnTo>
                      <a:pt x="2475026" y="627265"/>
                    </a:lnTo>
                    <a:lnTo>
                      <a:pt x="2459913" y="634822"/>
                    </a:lnTo>
                    <a:lnTo>
                      <a:pt x="2455202" y="633882"/>
                    </a:lnTo>
                    <a:lnTo>
                      <a:pt x="2454237" y="639559"/>
                    </a:lnTo>
                    <a:lnTo>
                      <a:pt x="2454237" y="643318"/>
                    </a:lnTo>
                    <a:lnTo>
                      <a:pt x="2457094" y="644258"/>
                    </a:lnTo>
                    <a:lnTo>
                      <a:pt x="2475649" y="644029"/>
                    </a:lnTo>
                    <a:lnTo>
                      <a:pt x="2518930" y="642378"/>
                    </a:lnTo>
                    <a:lnTo>
                      <a:pt x="2545829" y="642277"/>
                    </a:lnTo>
                    <a:lnTo>
                      <a:pt x="2599652" y="643826"/>
                    </a:lnTo>
                    <a:lnTo>
                      <a:pt x="2626563" y="644258"/>
                    </a:lnTo>
                    <a:lnTo>
                      <a:pt x="2640419" y="644144"/>
                    </a:lnTo>
                    <a:lnTo>
                      <a:pt x="2681274" y="618286"/>
                    </a:lnTo>
                    <a:lnTo>
                      <a:pt x="2694317" y="595033"/>
                    </a:lnTo>
                    <a:lnTo>
                      <a:pt x="2696413" y="582422"/>
                    </a:lnTo>
                    <a:close/>
                  </a:path>
                  <a:path w="2758440" h="652145">
                    <a:moveTo>
                      <a:pt x="2757817" y="233768"/>
                    </a:moveTo>
                    <a:lnTo>
                      <a:pt x="0" y="233768"/>
                    </a:lnTo>
                    <a:lnTo>
                      <a:pt x="0" y="240944"/>
                    </a:lnTo>
                    <a:lnTo>
                      <a:pt x="2757817" y="240944"/>
                    </a:lnTo>
                    <a:lnTo>
                      <a:pt x="2757817" y="23376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40" name="object 70">
                <a:extLst>
                  <a:ext uri="{FF2B5EF4-FFF2-40B4-BE49-F238E27FC236}">
                    <a16:creationId xmlns:a16="http://schemas.microsoft.com/office/drawing/2014/main" id="{672044AD-CB17-8EA7-2473-D5BB91697A1C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5769391" y="9792804"/>
                <a:ext cx="158749" cy="165429"/>
              </a:xfrm>
              <a:prstGeom prst="rect">
                <a:avLst/>
              </a:prstGeom>
            </p:spPr>
          </p:pic>
          <p:pic>
            <p:nvPicPr>
              <p:cNvPr id="41" name="object 71">
                <a:extLst>
                  <a:ext uri="{FF2B5EF4-FFF2-40B4-BE49-F238E27FC236}">
                    <a16:creationId xmlns:a16="http://schemas.microsoft.com/office/drawing/2014/main" id="{A4E4C39D-7303-EC90-C2F6-F07DEA977815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5423197" y="9792806"/>
                <a:ext cx="136927" cy="165429"/>
              </a:xfrm>
              <a:prstGeom prst="rect">
                <a:avLst/>
              </a:prstGeom>
            </p:spPr>
          </p:pic>
          <p:pic>
            <p:nvPicPr>
              <p:cNvPr id="42" name="object 72">
                <a:extLst>
                  <a:ext uri="{FF2B5EF4-FFF2-40B4-BE49-F238E27FC236}">
                    <a16:creationId xmlns:a16="http://schemas.microsoft.com/office/drawing/2014/main" id="{4609E1F6-1226-D5FF-1BE0-51DDC6DFE072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5185106" y="9792809"/>
                <a:ext cx="135179" cy="168403"/>
              </a:xfrm>
              <a:prstGeom prst="rect">
                <a:avLst/>
              </a:prstGeom>
            </p:spPr>
          </p:pic>
          <p:sp>
            <p:nvSpPr>
              <p:cNvPr id="43" name="object 73">
                <a:extLst>
                  <a:ext uri="{FF2B5EF4-FFF2-40B4-BE49-F238E27FC236}">
                    <a16:creationId xmlns:a16="http://schemas.microsoft.com/office/drawing/2014/main" id="{2EDD691E-383A-239D-84CD-4C40CB9DF513}"/>
                  </a:ext>
                </a:extLst>
              </p:cNvPr>
              <p:cNvSpPr/>
              <p:nvPr/>
            </p:nvSpPr>
            <p:spPr>
              <a:xfrm>
                <a:off x="7578280" y="9792671"/>
                <a:ext cx="108585" cy="165100"/>
              </a:xfrm>
              <a:custGeom>
                <a:avLst/>
                <a:gdLst/>
                <a:ahLst/>
                <a:cxnLst/>
                <a:rect l="l" t="t" r="r" b="b"/>
                <a:pathLst>
                  <a:path w="108584" h="165100">
                    <a:moveTo>
                      <a:pt x="108381" y="0"/>
                    </a:moveTo>
                    <a:lnTo>
                      <a:pt x="0" y="0"/>
                    </a:lnTo>
                    <a:lnTo>
                      <a:pt x="0" y="19050"/>
                    </a:lnTo>
                    <a:lnTo>
                      <a:pt x="0" y="72390"/>
                    </a:lnTo>
                    <a:lnTo>
                      <a:pt x="0" y="90170"/>
                    </a:lnTo>
                    <a:lnTo>
                      <a:pt x="0" y="165100"/>
                    </a:lnTo>
                    <a:lnTo>
                      <a:pt x="20599" y="165100"/>
                    </a:lnTo>
                    <a:lnTo>
                      <a:pt x="20599" y="90170"/>
                    </a:lnTo>
                    <a:lnTo>
                      <a:pt x="106654" y="90170"/>
                    </a:lnTo>
                    <a:lnTo>
                      <a:pt x="106654" y="72390"/>
                    </a:lnTo>
                    <a:lnTo>
                      <a:pt x="20599" y="72390"/>
                    </a:lnTo>
                    <a:lnTo>
                      <a:pt x="20599" y="19050"/>
                    </a:lnTo>
                    <a:lnTo>
                      <a:pt x="108381" y="19050"/>
                    </a:lnTo>
                    <a:lnTo>
                      <a:pt x="10838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44" name="object 74">
                <a:extLst>
                  <a:ext uri="{FF2B5EF4-FFF2-40B4-BE49-F238E27FC236}">
                    <a16:creationId xmlns:a16="http://schemas.microsoft.com/office/drawing/2014/main" id="{8ADED504-195A-8F0E-7655-BB6FB3498447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6976407" y="9792804"/>
                <a:ext cx="150801" cy="165429"/>
              </a:xfrm>
              <a:prstGeom prst="rect">
                <a:avLst/>
              </a:prstGeom>
            </p:spPr>
          </p:pic>
          <p:sp>
            <p:nvSpPr>
              <p:cNvPr id="54" name="object 75">
                <a:extLst>
                  <a:ext uri="{FF2B5EF4-FFF2-40B4-BE49-F238E27FC236}">
                    <a16:creationId xmlns:a16="http://schemas.microsoft.com/office/drawing/2014/main" id="{AAD680E1-02F6-C7EE-77ED-F67E2C03591E}"/>
                  </a:ext>
                </a:extLst>
              </p:cNvPr>
              <p:cNvSpPr/>
              <p:nvPr/>
            </p:nvSpPr>
            <p:spPr>
              <a:xfrm>
                <a:off x="6765137" y="9793141"/>
                <a:ext cx="125730" cy="165100"/>
              </a:xfrm>
              <a:custGeom>
                <a:avLst/>
                <a:gdLst/>
                <a:ahLst/>
                <a:cxnLst/>
                <a:rect l="l" t="t" r="r" b="b"/>
                <a:pathLst>
                  <a:path w="125729" h="165100">
                    <a:moveTo>
                      <a:pt x="125488" y="0"/>
                    </a:moveTo>
                    <a:lnTo>
                      <a:pt x="0" y="0"/>
                    </a:lnTo>
                    <a:lnTo>
                      <a:pt x="0" y="17780"/>
                    </a:lnTo>
                    <a:lnTo>
                      <a:pt x="52324" y="17780"/>
                    </a:lnTo>
                    <a:lnTo>
                      <a:pt x="52324" y="165100"/>
                    </a:lnTo>
                    <a:lnTo>
                      <a:pt x="72898" y="165100"/>
                    </a:lnTo>
                    <a:lnTo>
                      <a:pt x="72898" y="17780"/>
                    </a:lnTo>
                    <a:lnTo>
                      <a:pt x="125488" y="17780"/>
                    </a:lnTo>
                    <a:lnTo>
                      <a:pt x="125488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55" name="object 76">
                <a:extLst>
                  <a:ext uri="{FF2B5EF4-FFF2-40B4-BE49-F238E27FC236}">
                    <a16:creationId xmlns:a16="http://schemas.microsoft.com/office/drawing/2014/main" id="{41794BDF-BD07-6E7E-BA5C-EAC4AD40C34D}"/>
                  </a:ext>
                </a:extLst>
              </p:cNvPr>
              <p:cNvPicPr/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6225196" y="9792808"/>
                <a:ext cx="120048" cy="165429"/>
              </a:xfrm>
              <a:prstGeom prst="rect">
                <a:avLst/>
              </a:prstGeom>
            </p:spPr>
          </p:pic>
          <p:pic>
            <p:nvPicPr>
              <p:cNvPr id="56" name="object 77">
                <a:extLst>
                  <a:ext uri="{FF2B5EF4-FFF2-40B4-BE49-F238E27FC236}">
                    <a16:creationId xmlns:a16="http://schemas.microsoft.com/office/drawing/2014/main" id="{05643400-4854-13DF-1746-04854D4278DF}"/>
                  </a:ext>
                </a:extLst>
              </p:cNvPr>
              <p:cNvPicPr/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7317368" y="9790066"/>
                <a:ext cx="164445" cy="171146"/>
              </a:xfrm>
              <a:prstGeom prst="rect">
                <a:avLst/>
              </a:prstGeom>
            </p:spPr>
          </p:pic>
          <p:sp>
            <p:nvSpPr>
              <p:cNvPr id="57" name="object 78">
                <a:extLst>
                  <a:ext uri="{FF2B5EF4-FFF2-40B4-BE49-F238E27FC236}">
                    <a16:creationId xmlns:a16="http://schemas.microsoft.com/office/drawing/2014/main" id="{1EC7130A-48DE-73F6-58CC-F02E0C82EC6A}"/>
                  </a:ext>
                </a:extLst>
              </p:cNvPr>
              <p:cNvSpPr/>
              <p:nvPr/>
            </p:nvSpPr>
            <p:spPr>
              <a:xfrm>
                <a:off x="6648121" y="9792801"/>
                <a:ext cx="20955" cy="165735"/>
              </a:xfrm>
              <a:custGeom>
                <a:avLst/>
                <a:gdLst/>
                <a:ahLst/>
                <a:cxnLst/>
                <a:rect l="l" t="t" r="r" b="b"/>
                <a:pathLst>
                  <a:path w="20954" h="165734">
                    <a:moveTo>
                      <a:pt x="20596" y="0"/>
                    </a:moveTo>
                    <a:lnTo>
                      <a:pt x="0" y="0"/>
                    </a:lnTo>
                    <a:lnTo>
                      <a:pt x="0" y="165439"/>
                    </a:lnTo>
                    <a:lnTo>
                      <a:pt x="20596" y="165439"/>
                    </a:lnTo>
                    <a:lnTo>
                      <a:pt x="2059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58" name="object 79">
                <a:extLst>
                  <a:ext uri="{FF2B5EF4-FFF2-40B4-BE49-F238E27FC236}">
                    <a16:creationId xmlns:a16="http://schemas.microsoft.com/office/drawing/2014/main" id="{FF2B41AB-2CE2-383A-9D76-E8EDF8E216B5}"/>
                  </a:ext>
                </a:extLst>
              </p:cNvPr>
              <p:cNvPicPr/>
              <p:nvPr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6430278" y="9790066"/>
                <a:ext cx="124519" cy="171146"/>
              </a:xfrm>
              <a:prstGeom prst="rect">
                <a:avLst/>
              </a:prstGeom>
            </p:spPr>
          </p:pic>
          <p:sp>
            <p:nvSpPr>
              <p:cNvPr id="59" name="object 80">
                <a:extLst>
                  <a:ext uri="{FF2B5EF4-FFF2-40B4-BE49-F238E27FC236}">
                    <a16:creationId xmlns:a16="http://schemas.microsoft.com/office/drawing/2014/main" id="{7D4648D1-CDDC-B0AD-66C3-B45D93144987}"/>
                  </a:ext>
                </a:extLst>
              </p:cNvPr>
              <p:cNvSpPr/>
              <p:nvPr/>
            </p:nvSpPr>
            <p:spPr>
              <a:xfrm>
                <a:off x="6194742" y="10102627"/>
                <a:ext cx="556260" cy="335280"/>
              </a:xfrm>
              <a:custGeom>
                <a:avLst/>
                <a:gdLst/>
                <a:ahLst/>
                <a:cxnLst/>
                <a:rect l="l" t="t" r="r" b="b"/>
                <a:pathLst>
                  <a:path w="556259" h="335279">
                    <a:moveTo>
                      <a:pt x="306832" y="328536"/>
                    </a:moveTo>
                    <a:lnTo>
                      <a:pt x="302679" y="323913"/>
                    </a:lnTo>
                    <a:lnTo>
                      <a:pt x="291007" y="320878"/>
                    </a:lnTo>
                    <a:lnTo>
                      <a:pt x="272961" y="310222"/>
                    </a:lnTo>
                    <a:lnTo>
                      <a:pt x="249694" y="282765"/>
                    </a:lnTo>
                    <a:lnTo>
                      <a:pt x="178968" y="175602"/>
                    </a:lnTo>
                    <a:lnTo>
                      <a:pt x="170865" y="163334"/>
                    </a:lnTo>
                    <a:lnTo>
                      <a:pt x="212991" y="131356"/>
                    </a:lnTo>
                    <a:lnTo>
                      <a:pt x="230352" y="81661"/>
                    </a:lnTo>
                    <a:lnTo>
                      <a:pt x="213931" y="30480"/>
                    </a:lnTo>
                    <a:lnTo>
                      <a:pt x="194945" y="18161"/>
                    </a:lnTo>
                    <a:lnTo>
                      <a:pt x="194945" y="92519"/>
                    </a:lnTo>
                    <a:lnTo>
                      <a:pt x="187540" y="127698"/>
                    </a:lnTo>
                    <a:lnTo>
                      <a:pt x="169748" y="147993"/>
                    </a:lnTo>
                    <a:lnTo>
                      <a:pt x="148145" y="157314"/>
                    </a:lnTo>
                    <a:lnTo>
                      <a:pt x="128828" y="159613"/>
                    </a:lnTo>
                    <a:lnTo>
                      <a:pt x="124764" y="159613"/>
                    </a:lnTo>
                    <a:lnTo>
                      <a:pt x="111937" y="159791"/>
                    </a:lnTo>
                    <a:lnTo>
                      <a:pt x="95288" y="159613"/>
                    </a:lnTo>
                    <a:lnTo>
                      <a:pt x="82804" y="157772"/>
                    </a:lnTo>
                    <a:lnTo>
                      <a:pt x="77876" y="152946"/>
                    </a:lnTo>
                    <a:lnTo>
                      <a:pt x="77978" y="32461"/>
                    </a:lnTo>
                    <a:lnTo>
                      <a:pt x="79692" y="22555"/>
                    </a:lnTo>
                    <a:lnTo>
                      <a:pt x="84963" y="17411"/>
                    </a:lnTo>
                    <a:lnTo>
                      <a:pt x="93421" y="15722"/>
                    </a:lnTo>
                    <a:lnTo>
                      <a:pt x="106006" y="15722"/>
                    </a:lnTo>
                    <a:lnTo>
                      <a:pt x="138391" y="19507"/>
                    </a:lnTo>
                    <a:lnTo>
                      <a:pt x="167208" y="32461"/>
                    </a:lnTo>
                    <a:lnTo>
                      <a:pt x="187363" y="56210"/>
                    </a:lnTo>
                    <a:lnTo>
                      <a:pt x="194945" y="92519"/>
                    </a:lnTo>
                    <a:lnTo>
                      <a:pt x="194945" y="18161"/>
                    </a:lnTo>
                    <a:lnTo>
                      <a:pt x="191198" y="15722"/>
                    </a:lnTo>
                    <a:lnTo>
                      <a:pt x="177241" y="6680"/>
                    </a:lnTo>
                    <a:lnTo>
                      <a:pt x="150177" y="1905"/>
                    </a:lnTo>
                    <a:lnTo>
                      <a:pt x="139433" y="0"/>
                    </a:lnTo>
                    <a:lnTo>
                      <a:pt x="118478" y="0"/>
                    </a:lnTo>
                    <a:lnTo>
                      <a:pt x="99656" y="304"/>
                    </a:lnTo>
                    <a:lnTo>
                      <a:pt x="60058" y="1600"/>
                    </a:lnTo>
                    <a:lnTo>
                      <a:pt x="39636" y="1905"/>
                    </a:lnTo>
                    <a:lnTo>
                      <a:pt x="25971" y="1600"/>
                    </a:lnTo>
                    <a:lnTo>
                      <a:pt x="18707" y="952"/>
                    </a:lnTo>
                    <a:lnTo>
                      <a:pt x="14351" y="304"/>
                    </a:lnTo>
                    <a:lnTo>
                      <a:pt x="9436" y="0"/>
                    </a:lnTo>
                    <a:lnTo>
                      <a:pt x="3771" y="0"/>
                    </a:lnTo>
                    <a:lnTo>
                      <a:pt x="0" y="2844"/>
                    </a:lnTo>
                    <a:lnTo>
                      <a:pt x="0" y="5664"/>
                    </a:lnTo>
                    <a:lnTo>
                      <a:pt x="6337" y="12636"/>
                    </a:lnTo>
                    <a:lnTo>
                      <a:pt x="20320" y="15722"/>
                    </a:lnTo>
                    <a:lnTo>
                      <a:pt x="34239" y="24257"/>
                    </a:lnTo>
                    <a:lnTo>
                      <a:pt x="40576" y="47688"/>
                    </a:lnTo>
                    <a:lnTo>
                      <a:pt x="40576" y="287947"/>
                    </a:lnTo>
                    <a:lnTo>
                      <a:pt x="35204" y="307835"/>
                    </a:lnTo>
                    <a:lnTo>
                      <a:pt x="23355" y="317500"/>
                    </a:lnTo>
                    <a:lnTo>
                      <a:pt x="11506" y="322668"/>
                    </a:lnTo>
                    <a:lnTo>
                      <a:pt x="6121" y="329018"/>
                    </a:lnTo>
                    <a:lnTo>
                      <a:pt x="6121" y="331863"/>
                    </a:lnTo>
                    <a:lnTo>
                      <a:pt x="8013" y="334200"/>
                    </a:lnTo>
                    <a:lnTo>
                      <a:pt x="10845" y="334200"/>
                    </a:lnTo>
                    <a:lnTo>
                      <a:pt x="24307" y="333908"/>
                    </a:lnTo>
                    <a:lnTo>
                      <a:pt x="51219" y="332600"/>
                    </a:lnTo>
                    <a:lnTo>
                      <a:pt x="64681" y="332308"/>
                    </a:lnTo>
                    <a:lnTo>
                      <a:pt x="89077" y="332600"/>
                    </a:lnTo>
                    <a:lnTo>
                      <a:pt x="104902" y="333260"/>
                    </a:lnTo>
                    <a:lnTo>
                      <a:pt x="118935" y="334200"/>
                    </a:lnTo>
                    <a:lnTo>
                      <a:pt x="122732" y="334200"/>
                    </a:lnTo>
                    <a:lnTo>
                      <a:pt x="126961" y="335153"/>
                    </a:lnTo>
                    <a:lnTo>
                      <a:pt x="126961" y="332308"/>
                    </a:lnTo>
                    <a:lnTo>
                      <a:pt x="126961" y="330441"/>
                    </a:lnTo>
                    <a:lnTo>
                      <a:pt x="119303" y="322808"/>
                    </a:lnTo>
                    <a:lnTo>
                      <a:pt x="102425" y="318630"/>
                    </a:lnTo>
                    <a:lnTo>
                      <a:pt x="85547" y="309854"/>
                    </a:lnTo>
                    <a:lnTo>
                      <a:pt x="77876" y="288429"/>
                    </a:lnTo>
                    <a:lnTo>
                      <a:pt x="77876" y="184099"/>
                    </a:lnTo>
                    <a:lnTo>
                      <a:pt x="75120" y="175793"/>
                    </a:lnTo>
                    <a:lnTo>
                      <a:pt x="75057" y="175602"/>
                    </a:lnTo>
                    <a:lnTo>
                      <a:pt x="90144" y="175602"/>
                    </a:lnTo>
                    <a:lnTo>
                      <a:pt x="119862" y="175793"/>
                    </a:lnTo>
                    <a:lnTo>
                      <a:pt x="134988" y="178206"/>
                    </a:lnTo>
                    <a:lnTo>
                      <a:pt x="143383" y="185572"/>
                    </a:lnTo>
                    <a:lnTo>
                      <a:pt x="205333" y="283235"/>
                    </a:lnTo>
                    <a:lnTo>
                      <a:pt x="219113" y="302539"/>
                    </a:lnTo>
                    <a:lnTo>
                      <a:pt x="234530" y="318808"/>
                    </a:lnTo>
                    <a:lnTo>
                      <a:pt x="253060" y="330022"/>
                    </a:lnTo>
                    <a:lnTo>
                      <a:pt x="276123" y="334200"/>
                    </a:lnTo>
                    <a:lnTo>
                      <a:pt x="281241" y="334200"/>
                    </a:lnTo>
                    <a:lnTo>
                      <a:pt x="293077" y="333489"/>
                    </a:lnTo>
                    <a:lnTo>
                      <a:pt x="302374" y="331863"/>
                    </a:lnTo>
                    <a:lnTo>
                      <a:pt x="302577" y="331863"/>
                    </a:lnTo>
                    <a:lnTo>
                      <a:pt x="306832" y="328536"/>
                    </a:lnTo>
                    <a:close/>
                  </a:path>
                  <a:path w="556259" h="335279">
                    <a:moveTo>
                      <a:pt x="556006" y="91109"/>
                    </a:moveTo>
                    <a:lnTo>
                      <a:pt x="544677" y="47205"/>
                    </a:lnTo>
                    <a:lnTo>
                      <a:pt x="515239" y="19189"/>
                    </a:lnTo>
                    <a:lnTo>
                      <a:pt x="474560" y="4356"/>
                    </a:lnTo>
                    <a:lnTo>
                      <a:pt x="429501" y="25"/>
                    </a:lnTo>
                    <a:lnTo>
                      <a:pt x="414858" y="317"/>
                    </a:lnTo>
                    <a:lnTo>
                      <a:pt x="390880" y="1600"/>
                    </a:lnTo>
                    <a:lnTo>
                      <a:pt x="375691" y="1892"/>
                    </a:lnTo>
                    <a:lnTo>
                      <a:pt x="357212" y="1600"/>
                    </a:lnTo>
                    <a:lnTo>
                      <a:pt x="342938" y="952"/>
                    </a:lnTo>
                    <a:lnTo>
                      <a:pt x="327533" y="25"/>
                    </a:lnTo>
                    <a:lnTo>
                      <a:pt x="323773" y="25"/>
                    </a:lnTo>
                    <a:lnTo>
                      <a:pt x="321398" y="3314"/>
                    </a:lnTo>
                    <a:lnTo>
                      <a:pt x="321398" y="7073"/>
                    </a:lnTo>
                    <a:lnTo>
                      <a:pt x="327456" y="13296"/>
                    </a:lnTo>
                    <a:lnTo>
                      <a:pt x="340766" y="14643"/>
                    </a:lnTo>
                    <a:lnTo>
                      <a:pt x="354076" y="23418"/>
                    </a:lnTo>
                    <a:lnTo>
                      <a:pt x="360121" y="51930"/>
                    </a:lnTo>
                    <a:lnTo>
                      <a:pt x="360121" y="278041"/>
                    </a:lnTo>
                    <a:lnTo>
                      <a:pt x="354368" y="306235"/>
                    </a:lnTo>
                    <a:lnTo>
                      <a:pt x="341706" y="318160"/>
                    </a:lnTo>
                    <a:lnTo>
                      <a:pt x="329057" y="322643"/>
                    </a:lnTo>
                    <a:lnTo>
                      <a:pt x="323291" y="328549"/>
                    </a:lnTo>
                    <a:lnTo>
                      <a:pt x="323291" y="332790"/>
                    </a:lnTo>
                    <a:lnTo>
                      <a:pt x="328002" y="334200"/>
                    </a:lnTo>
                    <a:lnTo>
                      <a:pt x="341553" y="333908"/>
                    </a:lnTo>
                    <a:lnTo>
                      <a:pt x="366826" y="332613"/>
                    </a:lnTo>
                    <a:lnTo>
                      <a:pt x="382295" y="332320"/>
                    </a:lnTo>
                    <a:lnTo>
                      <a:pt x="399757" y="332613"/>
                    </a:lnTo>
                    <a:lnTo>
                      <a:pt x="422465" y="333908"/>
                    </a:lnTo>
                    <a:lnTo>
                      <a:pt x="433285" y="334200"/>
                    </a:lnTo>
                    <a:lnTo>
                      <a:pt x="445084" y="334200"/>
                    </a:lnTo>
                    <a:lnTo>
                      <a:pt x="446963" y="331851"/>
                    </a:lnTo>
                    <a:lnTo>
                      <a:pt x="446963" y="328549"/>
                    </a:lnTo>
                    <a:lnTo>
                      <a:pt x="439229" y="322046"/>
                    </a:lnTo>
                    <a:lnTo>
                      <a:pt x="422186" y="318274"/>
                    </a:lnTo>
                    <a:lnTo>
                      <a:pt x="405155" y="304774"/>
                    </a:lnTo>
                    <a:lnTo>
                      <a:pt x="397408" y="269062"/>
                    </a:lnTo>
                    <a:lnTo>
                      <a:pt x="397408" y="30695"/>
                    </a:lnTo>
                    <a:lnTo>
                      <a:pt x="399262" y="22504"/>
                    </a:lnTo>
                    <a:lnTo>
                      <a:pt x="404482" y="18300"/>
                    </a:lnTo>
                    <a:lnTo>
                      <a:pt x="412534" y="16751"/>
                    </a:lnTo>
                    <a:lnTo>
                      <a:pt x="422897" y="16535"/>
                    </a:lnTo>
                    <a:lnTo>
                      <a:pt x="461137" y="22148"/>
                    </a:lnTo>
                    <a:lnTo>
                      <a:pt x="492353" y="38773"/>
                    </a:lnTo>
                    <a:lnTo>
                      <a:pt x="513372" y="66116"/>
                    </a:lnTo>
                    <a:lnTo>
                      <a:pt x="521081" y="103860"/>
                    </a:lnTo>
                    <a:lnTo>
                      <a:pt x="515899" y="132029"/>
                    </a:lnTo>
                    <a:lnTo>
                      <a:pt x="476872" y="165188"/>
                    </a:lnTo>
                    <a:lnTo>
                      <a:pt x="433184" y="169024"/>
                    </a:lnTo>
                    <a:lnTo>
                      <a:pt x="413931" y="166636"/>
                    </a:lnTo>
                    <a:lnTo>
                      <a:pt x="411581" y="166636"/>
                    </a:lnTo>
                    <a:lnTo>
                      <a:pt x="409219" y="167576"/>
                    </a:lnTo>
                    <a:lnTo>
                      <a:pt x="409219" y="170878"/>
                    </a:lnTo>
                    <a:lnTo>
                      <a:pt x="413575" y="176161"/>
                    </a:lnTo>
                    <a:lnTo>
                      <a:pt x="423494" y="179501"/>
                    </a:lnTo>
                    <a:lnTo>
                      <a:pt x="434301" y="181241"/>
                    </a:lnTo>
                    <a:lnTo>
                      <a:pt x="441299" y="181737"/>
                    </a:lnTo>
                    <a:lnTo>
                      <a:pt x="501637" y="170230"/>
                    </a:lnTo>
                    <a:lnTo>
                      <a:pt x="536359" y="143510"/>
                    </a:lnTo>
                    <a:lnTo>
                      <a:pt x="552221" y="113233"/>
                    </a:lnTo>
                    <a:lnTo>
                      <a:pt x="556006" y="91109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0" name="object 81">
              <a:extLst>
                <a:ext uri="{FF2B5EF4-FFF2-40B4-BE49-F238E27FC236}">
                  <a16:creationId xmlns:a16="http://schemas.microsoft.com/office/drawing/2014/main" id="{78470685-D1FA-36D8-ADCE-2B3FB172D563}"/>
                </a:ext>
              </a:extLst>
            </p:cNvPr>
            <p:cNvGrpSpPr/>
            <p:nvPr/>
          </p:nvGrpSpPr>
          <p:grpSpPr>
            <a:xfrm>
              <a:off x="9623865" y="10276804"/>
              <a:ext cx="1574165" cy="205104"/>
              <a:chOff x="9623865" y="10276804"/>
              <a:chExt cx="1574165" cy="205104"/>
            </a:xfrm>
          </p:grpSpPr>
          <p:sp>
            <p:nvSpPr>
              <p:cNvPr id="33" name="object 82">
                <a:extLst>
                  <a:ext uri="{FF2B5EF4-FFF2-40B4-BE49-F238E27FC236}">
                    <a16:creationId xmlns:a16="http://schemas.microsoft.com/office/drawing/2014/main" id="{915DBBA6-1454-E9AF-EC64-4776B03F8413}"/>
                  </a:ext>
                </a:extLst>
              </p:cNvPr>
              <p:cNvSpPr/>
              <p:nvPr/>
            </p:nvSpPr>
            <p:spPr>
              <a:xfrm>
                <a:off x="11027801" y="10282312"/>
                <a:ext cx="170180" cy="194310"/>
              </a:xfrm>
              <a:custGeom>
                <a:avLst/>
                <a:gdLst/>
                <a:ahLst/>
                <a:cxnLst/>
                <a:rect l="l" t="t" r="r" b="b"/>
                <a:pathLst>
                  <a:path w="170179" h="194309">
                    <a:moveTo>
                      <a:pt x="169680" y="0"/>
                    </a:moveTo>
                    <a:lnTo>
                      <a:pt x="129807" y="0"/>
                    </a:lnTo>
                    <a:lnTo>
                      <a:pt x="86353" y="87180"/>
                    </a:lnTo>
                    <a:lnTo>
                      <a:pt x="42899" y="0"/>
                    </a:lnTo>
                    <a:lnTo>
                      <a:pt x="0" y="0"/>
                    </a:lnTo>
                    <a:lnTo>
                      <a:pt x="66280" y="121556"/>
                    </a:lnTo>
                    <a:lnTo>
                      <a:pt x="66280" y="194161"/>
                    </a:lnTo>
                    <a:lnTo>
                      <a:pt x="102572" y="194161"/>
                    </a:lnTo>
                    <a:lnTo>
                      <a:pt x="102572" y="121828"/>
                    </a:lnTo>
                    <a:lnTo>
                      <a:pt x="16968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4" name="object 83">
                <a:extLst>
                  <a:ext uri="{FF2B5EF4-FFF2-40B4-BE49-F238E27FC236}">
                    <a16:creationId xmlns:a16="http://schemas.microsoft.com/office/drawing/2014/main" id="{811F769C-C97D-8131-972F-E8CCD7732178}"/>
                  </a:ext>
                </a:extLst>
              </p:cNvPr>
              <p:cNvPicPr/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10070309" y="10282312"/>
                <a:ext cx="179313" cy="195816"/>
              </a:xfrm>
              <a:prstGeom prst="rect">
                <a:avLst/>
              </a:prstGeom>
            </p:spPr>
          </p:pic>
          <p:pic>
            <p:nvPicPr>
              <p:cNvPr id="36" name="object 84">
                <a:extLst>
                  <a:ext uri="{FF2B5EF4-FFF2-40B4-BE49-F238E27FC236}">
                    <a16:creationId xmlns:a16="http://schemas.microsoft.com/office/drawing/2014/main" id="{78A0C024-68E4-2F61-5DCC-BFE4D74F47D4}"/>
                  </a:ext>
                </a:extLst>
              </p:cNvPr>
              <p:cNvPicPr/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9623865" y="10282032"/>
                <a:ext cx="156487" cy="199386"/>
              </a:xfrm>
              <a:prstGeom prst="rect">
                <a:avLst/>
              </a:prstGeom>
            </p:spPr>
          </p:pic>
          <p:sp>
            <p:nvSpPr>
              <p:cNvPr id="37" name="object 85">
                <a:extLst>
                  <a:ext uri="{FF2B5EF4-FFF2-40B4-BE49-F238E27FC236}">
                    <a16:creationId xmlns:a16="http://schemas.microsoft.com/office/drawing/2014/main" id="{E377ECB0-6386-2BE6-5D0B-73166EBB6846}"/>
                  </a:ext>
                </a:extLst>
              </p:cNvPr>
              <p:cNvSpPr/>
              <p:nvPr/>
            </p:nvSpPr>
            <p:spPr>
              <a:xfrm>
                <a:off x="9819678" y="10276808"/>
                <a:ext cx="1196975" cy="205104"/>
              </a:xfrm>
              <a:custGeom>
                <a:avLst/>
                <a:gdLst/>
                <a:ahLst/>
                <a:cxnLst/>
                <a:rect l="l" t="t" r="r" b="b"/>
                <a:pathLst>
                  <a:path w="1196975" h="205104">
                    <a:moveTo>
                      <a:pt x="53822" y="5511"/>
                    </a:moveTo>
                    <a:lnTo>
                      <a:pt x="0" y="5511"/>
                    </a:lnTo>
                    <a:lnTo>
                      <a:pt x="0" y="65201"/>
                    </a:lnTo>
                    <a:lnTo>
                      <a:pt x="0" y="140131"/>
                    </a:lnTo>
                    <a:lnTo>
                      <a:pt x="0" y="199821"/>
                    </a:lnTo>
                    <a:lnTo>
                      <a:pt x="34353" y="199821"/>
                    </a:lnTo>
                    <a:lnTo>
                      <a:pt x="34353" y="140131"/>
                    </a:lnTo>
                    <a:lnTo>
                      <a:pt x="33655" y="140131"/>
                    </a:lnTo>
                    <a:lnTo>
                      <a:pt x="33655" y="65201"/>
                    </a:lnTo>
                    <a:lnTo>
                      <a:pt x="53822" y="65201"/>
                    </a:lnTo>
                    <a:lnTo>
                      <a:pt x="53822" y="5511"/>
                    </a:lnTo>
                    <a:close/>
                  </a:path>
                  <a:path w="1196975" h="205104">
                    <a:moveTo>
                      <a:pt x="94576" y="65201"/>
                    </a:moveTo>
                    <a:lnTo>
                      <a:pt x="55841" y="65201"/>
                    </a:lnTo>
                    <a:lnTo>
                      <a:pt x="55841" y="140131"/>
                    </a:lnTo>
                    <a:lnTo>
                      <a:pt x="94576" y="140131"/>
                    </a:lnTo>
                    <a:lnTo>
                      <a:pt x="94576" y="65201"/>
                    </a:lnTo>
                    <a:close/>
                  </a:path>
                  <a:path w="1196975" h="205104">
                    <a:moveTo>
                      <a:pt x="150444" y="5511"/>
                    </a:moveTo>
                    <a:lnTo>
                      <a:pt x="116090" y="5511"/>
                    </a:lnTo>
                    <a:lnTo>
                      <a:pt x="116090" y="65201"/>
                    </a:lnTo>
                    <a:lnTo>
                      <a:pt x="116789" y="65201"/>
                    </a:lnTo>
                    <a:lnTo>
                      <a:pt x="116789" y="140131"/>
                    </a:lnTo>
                    <a:lnTo>
                      <a:pt x="96672" y="140131"/>
                    </a:lnTo>
                    <a:lnTo>
                      <a:pt x="96672" y="199821"/>
                    </a:lnTo>
                    <a:lnTo>
                      <a:pt x="150444" y="199821"/>
                    </a:lnTo>
                    <a:lnTo>
                      <a:pt x="150444" y="140131"/>
                    </a:lnTo>
                    <a:lnTo>
                      <a:pt x="150444" y="65201"/>
                    </a:lnTo>
                    <a:lnTo>
                      <a:pt x="150444" y="5511"/>
                    </a:lnTo>
                    <a:close/>
                  </a:path>
                  <a:path w="1196975" h="205104">
                    <a:moveTo>
                      <a:pt x="225501" y="5511"/>
                    </a:moveTo>
                    <a:lnTo>
                      <a:pt x="189484" y="5511"/>
                    </a:lnTo>
                    <a:lnTo>
                      <a:pt x="189484" y="199669"/>
                    </a:lnTo>
                    <a:lnTo>
                      <a:pt x="225501" y="199669"/>
                    </a:lnTo>
                    <a:lnTo>
                      <a:pt x="225501" y="5511"/>
                    </a:lnTo>
                    <a:close/>
                  </a:path>
                  <a:path w="1196975" h="205104">
                    <a:moveTo>
                      <a:pt x="587248" y="5359"/>
                    </a:moveTo>
                    <a:lnTo>
                      <a:pt x="450024" y="5359"/>
                    </a:lnTo>
                    <a:lnTo>
                      <a:pt x="450024" y="38379"/>
                    </a:lnTo>
                    <a:lnTo>
                      <a:pt x="450024" y="86639"/>
                    </a:lnTo>
                    <a:lnTo>
                      <a:pt x="450024" y="118389"/>
                    </a:lnTo>
                    <a:lnTo>
                      <a:pt x="450024" y="166649"/>
                    </a:lnTo>
                    <a:lnTo>
                      <a:pt x="450024" y="199669"/>
                    </a:lnTo>
                    <a:lnTo>
                      <a:pt x="587248" y="199669"/>
                    </a:lnTo>
                    <a:lnTo>
                      <a:pt x="587248" y="166649"/>
                    </a:lnTo>
                    <a:lnTo>
                      <a:pt x="486054" y="166649"/>
                    </a:lnTo>
                    <a:lnTo>
                      <a:pt x="486054" y="118389"/>
                    </a:lnTo>
                    <a:lnTo>
                      <a:pt x="578726" y="118389"/>
                    </a:lnTo>
                    <a:lnTo>
                      <a:pt x="578726" y="86639"/>
                    </a:lnTo>
                    <a:lnTo>
                      <a:pt x="486054" y="86639"/>
                    </a:lnTo>
                    <a:lnTo>
                      <a:pt x="486054" y="38379"/>
                    </a:lnTo>
                    <a:lnTo>
                      <a:pt x="587248" y="38379"/>
                    </a:lnTo>
                    <a:lnTo>
                      <a:pt x="587248" y="5359"/>
                    </a:lnTo>
                    <a:close/>
                  </a:path>
                  <a:path w="1196975" h="205104">
                    <a:moveTo>
                      <a:pt x="778052" y="199669"/>
                    </a:moveTo>
                    <a:lnTo>
                      <a:pt x="733171" y="131457"/>
                    </a:lnTo>
                    <a:lnTo>
                      <a:pt x="728281" y="124040"/>
                    </a:lnTo>
                    <a:lnTo>
                      <a:pt x="743483" y="115125"/>
                    </a:lnTo>
                    <a:lnTo>
                      <a:pt x="754405" y="102870"/>
                    </a:lnTo>
                    <a:lnTo>
                      <a:pt x="755573" y="100114"/>
                    </a:lnTo>
                    <a:lnTo>
                      <a:pt x="760996" y="87299"/>
                    </a:lnTo>
                    <a:lnTo>
                      <a:pt x="763206" y="68478"/>
                    </a:lnTo>
                    <a:lnTo>
                      <a:pt x="757593" y="39839"/>
                    </a:lnTo>
                    <a:lnTo>
                      <a:pt x="755573" y="37414"/>
                    </a:lnTo>
                    <a:lnTo>
                      <a:pt x="741349" y="20281"/>
                    </a:lnTo>
                    <a:lnTo>
                      <a:pt x="724979" y="13220"/>
                    </a:lnTo>
                    <a:lnTo>
                      <a:pt x="724979" y="68478"/>
                    </a:lnTo>
                    <a:lnTo>
                      <a:pt x="722185" y="82943"/>
                    </a:lnTo>
                    <a:lnTo>
                      <a:pt x="714006" y="92748"/>
                    </a:lnTo>
                    <a:lnTo>
                      <a:pt x="700735" y="98336"/>
                    </a:lnTo>
                    <a:lnTo>
                      <a:pt x="682625" y="100114"/>
                    </a:lnTo>
                    <a:lnTo>
                      <a:pt x="657606" y="100114"/>
                    </a:lnTo>
                    <a:lnTo>
                      <a:pt x="657606" y="37414"/>
                    </a:lnTo>
                    <a:lnTo>
                      <a:pt x="682904" y="37414"/>
                    </a:lnTo>
                    <a:lnTo>
                      <a:pt x="701421" y="39179"/>
                    </a:lnTo>
                    <a:lnTo>
                      <a:pt x="714565" y="44691"/>
                    </a:lnTo>
                    <a:lnTo>
                      <a:pt x="722388" y="54343"/>
                    </a:lnTo>
                    <a:lnTo>
                      <a:pt x="724979" y="68478"/>
                    </a:lnTo>
                    <a:lnTo>
                      <a:pt x="724979" y="13220"/>
                    </a:lnTo>
                    <a:lnTo>
                      <a:pt x="715403" y="9080"/>
                    </a:lnTo>
                    <a:lnTo>
                      <a:pt x="680694" y="5511"/>
                    </a:lnTo>
                    <a:lnTo>
                      <a:pt x="621576" y="5511"/>
                    </a:lnTo>
                    <a:lnTo>
                      <a:pt x="621576" y="199669"/>
                    </a:lnTo>
                    <a:lnTo>
                      <a:pt x="657606" y="199669"/>
                    </a:lnTo>
                    <a:lnTo>
                      <a:pt x="657606" y="131457"/>
                    </a:lnTo>
                    <a:lnTo>
                      <a:pt x="690880" y="131457"/>
                    </a:lnTo>
                    <a:lnTo>
                      <a:pt x="733501" y="199669"/>
                    </a:lnTo>
                    <a:lnTo>
                      <a:pt x="778052" y="199669"/>
                    </a:lnTo>
                    <a:close/>
                  </a:path>
                  <a:path w="1196975" h="205104">
                    <a:moveTo>
                      <a:pt x="948842" y="39331"/>
                    </a:moveTo>
                    <a:lnTo>
                      <a:pt x="935037" y="21932"/>
                    </a:lnTo>
                    <a:lnTo>
                      <a:pt x="917587" y="9664"/>
                    </a:lnTo>
                    <a:lnTo>
                      <a:pt x="895972" y="2400"/>
                    </a:lnTo>
                    <a:lnTo>
                      <a:pt x="869632" y="0"/>
                    </a:lnTo>
                    <a:lnTo>
                      <a:pt x="837869" y="4470"/>
                    </a:lnTo>
                    <a:lnTo>
                      <a:pt x="815187" y="16751"/>
                    </a:lnTo>
                    <a:lnTo>
                      <a:pt x="801573" y="35166"/>
                    </a:lnTo>
                    <a:lnTo>
                      <a:pt x="797039" y="58026"/>
                    </a:lnTo>
                    <a:lnTo>
                      <a:pt x="808659" y="93903"/>
                    </a:lnTo>
                    <a:lnTo>
                      <a:pt x="836371" y="111531"/>
                    </a:lnTo>
                    <a:lnTo>
                      <a:pt x="869505" y="119989"/>
                    </a:lnTo>
                    <a:lnTo>
                      <a:pt x="897356" y="128384"/>
                    </a:lnTo>
                    <a:lnTo>
                      <a:pt x="909243" y="145770"/>
                    </a:lnTo>
                    <a:lnTo>
                      <a:pt x="906868" y="157480"/>
                    </a:lnTo>
                    <a:lnTo>
                      <a:pt x="899515" y="165811"/>
                    </a:lnTo>
                    <a:lnTo>
                      <a:pt x="887463" y="170789"/>
                    </a:lnTo>
                    <a:lnTo>
                      <a:pt x="871016" y="172453"/>
                    </a:lnTo>
                    <a:lnTo>
                      <a:pt x="855218" y="170942"/>
                    </a:lnTo>
                    <a:lnTo>
                      <a:pt x="841578" y="166154"/>
                    </a:lnTo>
                    <a:lnTo>
                      <a:pt x="830021" y="157708"/>
                    </a:lnTo>
                    <a:lnTo>
                      <a:pt x="820407" y="145211"/>
                    </a:lnTo>
                    <a:lnTo>
                      <a:pt x="792911" y="168592"/>
                    </a:lnTo>
                    <a:lnTo>
                      <a:pt x="808329" y="185940"/>
                    </a:lnTo>
                    <a:lnTo>
                      <a:pt x="826566" y="197027"/>
                    </a:lnTo>
                    <a:lnTo>
                      <a:pt x="847013" y="202895"/>
                    </a:lnTo>
                    <a:lnTo>
                      <a:pt x="869086" y="204622"/>
                    </a:lnTo>
                    <a:lnTo>
                      <a:pt x="903300" y="200456"/>
                    </a:lnTo>
                    <a:lnTo>
                      <a:pt x="927671" y="188404"/>
                    </a:lnTo>
                    <a:lnTo>
                      <a:pt x="942340" y="169125"/>
                    </a:lnTo>
                    <a:lnTo>
                      <a:pt x="947470" y="143294"/>
                    </a:lnTo>
                    <a:lnTo>
                      <a:pt x="936282" y="109918"/>
                    </a:lnTo>
                    <a:lnTo>
                      <a:pt x="908608" y="92786"/>
                    </a:lnTo>
                    <a:lnTo>
                      <a:pt x="875309" y="83743"/>
                    </a:lnTo>
                    <a:lnTo>
                      <a:pt x="847242" y="74612"/>
                    </a:lnTo>
                    <a:lnTo>
                      <a:pt x="835253" y="57213"/>
                    </a:lnTo>
                    <a:lnTo>
                      <a:pt x="837514" y="46494"/>
                    </a:lnTo>
                    <a:lnTo>
                      <a:pt x="844410" y="38747"/>
                    </a:lnTo>
                    <a:lnTo>
                      <a:pt x="855522" y="34048"/>
                    </a:lnTo>
                    <a:lnTo>
                      <a:pt x="870470" y="32461"/>
                    </a:lnTo>
                    <a:lnTo>
                      <a:pt x="886815" y="34658"/>
                    </a:lnTo>
                    <a:lnTo>
                      <a:pt x="900442" y="40779"/>
                    </a:lnTo>
                    <a:lnTo>
                      <a:pt x="911377" y="50101"/>
                    </a:lnTo>
                    <a:lnTo>
                      <a:pt x="919695" y="61887"/>
                    </a:lnTo>
                    <a:lnTo>
                      <a:pt x="948842" y="39331"/>
                    </a:lnTo>
                    <a:close/>
                  </a:path>
                  <a:path w="1196975" h="205104">
                    <a:moveTo>
                      <a:pt x="1017562" y="5511"/>
                    </a:moveTo>
                    <a:lnTo>
                      <a:pt x="981532" y="5511"/>
                    </a:lnTo>
                    <a:lnTo>
                      <a:pt x="981532" y="199669"/>
                    </a:lnTo>
                    <a:lnTo>
                      <a:pt x="1017562" y="199669"/>
                    </a:lnTo>
                    <a:lnTo>
                      <a:pt x="1017562" y="5511"/>
                    </a:lnTo>
                    <a:close/>
                  </a:path>
                  <a:path w="1196975" h="205104">
                    <a:moveTo>
                      <a:pt x="1196721" y="5359"/>
                    </a:moveTo>
                    <a:lnTo>
                      <a:pt x="1040993" y="5359"/>
                    </a:lnTo>
                    <a:lnTo>
                      <a:pt x="1040993" y="38379"/>
                    </a:lnTo>
                    <a:lnTo>
                      <a:pt x="1100709" y="38379"/>
                    </a:lnTo>
                    <a:lnTo>
                      <a:pt x="1100709" y="199669"/>
                    </a:lnTo>
                    <a:lnTo>
                      <a:pt x="1137005" y="199669"/>
                    </a:lnTo>
                    <a:lnTo>
                      <a:pt x="1137005" y="38379"/>
                    </a:lnTo>
                    <a:lnTo>
                      <a:pt x="1196721" y="38379"/>
                    </a:lnTo>
                    <a:lnTo>
                      <a:pt x="1196721" y="5359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1" name="object 86">
              <a:extLst>
                <a:ext uri="{FF2B5EF4-FFF2-40B4-BE49-F238E27FC236}">
                  <a16:creationId xmlns:a16="http://schemas.microsoft.com/office/drawing/2014/main" id="{347C78BF-13C1-F304-94AB-1B9BF61D7B11}"/>
                </a:ext>
              </a:extLst>
            </p:cNvPr>
            <p:cNvGrpSpPr/>
            <p:nvPr/>
          </p:nvGrpSpPr>
          <p:grpSpPr>
            <a:xfrm>
              <a:off x="9623588" y="10008656"/>
              <a:ext cx="675640" cy="205104"/>
              <a:chOff x="9623588" y="10008656"/>
              <a:chExt cx="675640" cy="205104"/>
            </a:xfrm>
          </p:grpSpPr>
          <p:pic>
            <p:nvPicPr>
              <p:cNvPr id="30" name="object 87">
                <a:extLst>
                  <a:ext uri="{FF2B5EF4-FFF2-40B4-BE49-F238E27FC236}">
                    <a16:creationId xmlns:a16="http://schemas.microsoft.com/office/drawing/2014/main" id="{B508679B-19E4-7106-DABA-E2E35AA54A74}"/>
                  </a:ext>
                </a:extLst>
              </p:cNvPr>
              <p:cNvPicPr/>
              <p:nvPr/>
            </p:nvPicPr>
            <p:blipFill>
              <a:blip r:embed="rId17" cstate="print"/>
              <a:stretch>
                <a:fillRect/>
              </a:stretch>
            </p:blipFill>
            <p:spPr>
              <a:xfrm>
                <a:off x="9623588" y="10013886"/>
                <a:ext cx="89379" cy="199397"/>
              </a:xfrm>
              <a:prstGeom prst="rect">
                <a:avLst/>
              </a:prstGeom>
            </p:spPr>
          </p:pic>
          <p:sp>
            <p:nvSpPr>
              <p:cNvPr id="31" name="object 88">
                <a:extLst>
                  <a:ext uri="{FF2B5EF4-FFF2-40B4-BE49-F238E27FC236}">
                    <a16:creationId xmlns:a16="http://schemas.microsoft.com/office/drawing/2014/main" id="{70926523-C448-AAA2-5FC2-B0B696F49B12}"/>
                  </a:ext>
                </a:extLst>
              </p:cNvPr>
              <p:cNvSpPr/>
              <p:nvPr/>
            </p:nvSpPr>
            <p:spPr>
              <a:xfrm>
                <a:off x="9957397" y="10014172"/>
                <a:ext cx="342265" cy="194310"/>
              </a:xfrm>
              <a:custGeom>
                <a:avLst/>
                <a:gdLst/>
                <a:ahLst/>
                <a:cxnLst/>
                <a:rect l="l" t="t" r="r" b="b"/>
                <a:pathLst>
                  <a:path w="342265" h="194309">
                    <a:moveTo>
                      <a:pt x="156210" y="0"/>
                    </a:moveTo>
                    <a:lnTo>
                      <a:pt x="119634" y="0"/>
                    </a:lnTo>
                    <a:lnTo>
                      <a:pt x="119634" y="77470"/>
                    </a:lnTo>
                    <a:lnTo>
                      <a:pt x="36029" y="77470"/>
                    </a:lnTo>
                    <a:lnTo>
                      <a:pt x="36029" y="0"/>
                    </a:lnTo>
                    <a:lnTo>
                      <a:pt x="0" y="0"/>
                    </a:lnTo>
                    <a:lnTo>
                      <a:pt x="0" y="77470"/>
                    </a:lnTo>
                    <a:lnTo>
                      <a:pt x="0" y="110490"/>
                    </a:lnTo>
                    <a:lnTo>
                      <a:pt x="0" y="194310"/>
                    </a:lnTo>
                    <a:lnTo>
                      <a:pt x="36029" y="194310"/>
                    </a:lnTo>
                    <a:lnTo>
                      <a:pt x="36029" y="110490"/>
                    </a:lnTo>
                    <a:lnTo>
                      <a:pt x="119634" y="110490"/>
                    </a:lnTo>
                    <a:lnTo>
                      <a:pt x="119634" y="194310"/>
                    </a:lnTo>
                    <a:lnTo>
                      <a:pt x="156210" y="194310"/>
                    </a:lnTo>
                    <a:lnTo>
                      <a:pt x="156210" y="110490"/>
                    </a:lnTo>
                    <a:lnTo>
                      <a:pt x="156210" y="77470"/>
                    </a:lnTo>
                    <a:lnTo>
                      <a:pt x="156210" y="0"/>
                    </a:lnTo>
                    <a:close/>
                  </a:path>
                  <a:path w="342265" h="194309">
                    <a:moveTo>
                      <a:pt x="245198" y="0"/>
                    </a:moveTo>
                    <a:lnTo>
                      <a:pt x="191389" y="0"/>
                    </a:lnTo>
                    <a:lnTo>
                      <a:pt x="191389" y="59690"/>
                    </a:lnTo>
                    <a:lnTo>
                      <a:pt x="191389" y="134620"/>
                    </a:lnTo>
                    <a:lnTo>
                      <a:pt x="191389" y="194310"/>
                    </a:lnTo>
                    <a:lnTo>
                      <a:pt x="225729" y="194310"/>
                    </a:lnTo>
                    <a:lnTo>
                      <a:pt x="225729" y="134620"/>
                    </a:lnTo>
                    <a:lnTo>
                      <a:pt x="225044" y="134620"/>
                    </a:lnTo>
                    <a:lnTo>
                      <a:pt x="225044" y="59690"/>
                    </a:lnTo>
                    <a:lnTo>
                      <a:pt x="245198" y="59690"/>
                    </a:lnTo>
                    <a:lnTo>
                      <a:pt x="245198" y="0"/>
                    </a:lnTo>
                    <a:close/>
                  </a:path>
                  <a:path w="342265" h="194309">
                    <a:moveTo>
                      <a:pt x="285940" y="59690"/>
                    </a:moveTo>
                    <a:lnTo>
                      <a:pt x="247230" y="59690"/>
                    </a:lnTo>
                    <a:lnTo>
                      <a:pt x="247230" y="134620"/>
                    </a:lnTo>
                    <a:lnTo>
                      <a:pt x="285940" y="134620"/>
                    </a:lnTo>
                    <a:lnTo>
                      <a:pt x="285940" y="59690"/>
                    </a:lnTo>
                    <a:close/>
                  </a:path>
                  <a:path w="342265" h="194309">
                    <a:moveTo>
                      <a:pt x="341820" y="0"/>
                    </a:moveTo>
                    <a:lnTo>
                      <a:pt x="307479" y="0"/>
                    </a:lnTo>
                    <a:lnTo>
                      <a:pt x="307479" y="59690"/>
                    </a:lnTo>
                    <a:lnTo>
                      <a:pt x="308165" y="59690"/>
                    </a:lnTo>
                    <a:lnTo>
                      <a:pt x="308165" y="134620"/>
                    </a:lnTo>
                    <a:lnTo>
                      <a:pt x="288061" y="134620"/>
                    </a:lnTo>
                    <a:lnTo>
                      <a:pt x="288061" y="194310"/>
                    </a:lnTo>
                    <a:lnTo>
                      <a:pt x="341820" y="194310"/>
                    </a:lnTo>
                    <a:lnTo>
                      <a:pt x="341820" y="134620"/>
                    </a:lnTo>
                    <a:lnTo>
                      <a:pt x="341820" y="59690"/>
                    </a:lnTo>
                    <a:lnTo>
                      <a:pt x="34182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2" name="object 89">
                <a:extLst>
                  <a:ext uri="{FF2B5EF4-FFF2-40B4-BE49-F238E27FC236}">
                    <a16:creationId xmlns:a16="http://schemas.microsoft.com/office/drawing/2014/main" id="{13A189DA-08C9-28A1-DB0C-24C4F0600D49}"/>
                  </a:ext>
                </a:extLst>
              </p:cNvPr>
              <p:cNvPicPr/>
              <p:nvPr/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9743630" y="10008656"/>
                <a:ext cx="183711" cy="204622"/>
              </a:xfrm>
              <a:prstGeom prst="rect">
                <a:avLst/>
              </a:prstGeom>
            </p:spPr>
          </p:pic>
        </p:grpSp>
        <p:grpSp>
          <p:nvGrpSpPr>
            <p:cNvPr id="12" name="object 90">
              <a:extLst>
                <a:ext uri="{FF2B5EF4-FFF2-40B4-BE49-F238E27FC236}">
                  <a16:creationId xmlns:a16="http://schemas.microsoft.com/office/drawing/2014/main" id="{8746F08A-77A6-EEBB-E088-0DD4C0A7FE89}"/>
                </a:ext>
              </a:extLst>
            </p:cNvPr>
            <p:cNvGrpSpPr/>
            <p:nvPr/>
          </p:nvGrpSpPr>
          <p:grpSpPr>
            <a:xfrm>
              <a:off x="10435289" y="10008656"/>
              <a:ext cx="1130300" cy="205104"/>
              <a:chOff x="10435289" y="10008656"/>
              <a:chExt cx="1130300" cy="205104"/>
            </a:xfrm>
          </p:grpSpPr>
          <p:pic>
            <p:nvPicPr>
              <p:cNvPr id="24" name="object 91">
                <a:extLst>
                  <a:ext uri="{FF2B5EF4-FFF2-40B4-BE49-F238E27FC236}">
                    <a16:creationId xmlns:a16="http://schemas.microsoft.com/office/drawing/2014/main" id="{4BBDDE60-D7E0-FE2D-2155-CC9AF4F28A7A}"/>
                  </a:ext>
                </a:extLst>
              </p:cNvPr>
              <p:cNvPicPr/>
              <p:nvPr/>
            </p:nvPicPr>
            <p:blipFill>
              <a:blip r:embed="rId19" cstate="print"/>
              <a:stretch>
                <a:fillRect/>
              </a:stretch>
            </p:blipFill>
            <p:spPr>
              <a:xfrm>
                <a:off x="10435289" y="10014163"/>
                <a:ext cx="191407" cy="194161"/>
              </a:xfrm>
              <a:prstGeom prst="rect">
                <a:avLst/>
              </a:prstGeom>
            </p:spPr>
          </p:pic>
          <p:pic>
            <p:nvPicPr>
              <p:cNvPr id="25" name="object 92">
                <a:extLst>
                  <a:ext uri="{FF2B5EF4-FFF2-40B4-BE49-F238E27FC236}">
                    <a16:creationId xmlns:a16="http://schemas.microsoft.com/office/drawing/2014/main" id="{5ABDFC31-FB3F-F00F-ACE8-4FA2D6063F43}"/>
                  </a:ext>
                </a:extLst>
              </p:cNvPr>
              <p:cNvPicPr/>
              <p:nvPr/>
            </p:nvPicPr>
            <p:blipFill>
              <a:blip r:embed="rId20" cstate="print"/>
              <a:stretch>
                <a:fillRect/>
              </a:stretch>
            </p:blipFill>
            <p:spPr>
              <a:xfrm>
                <a:off x="11409356" y="10008657"/>
                <a:ext cx="155942" cy="204622"/>
              </a:xfrm>
              <a:prstGeom prst="rect">
                <a:avLst/>
              </a:prstGeom>
            </p:spPr>
          </p:pic>
          <p:pic>
            <p:nvPicPr>
              <p:cNvPr id="26" name="object 93">
                <a:extLst>
                  <a:ext uri="{FF2B5EF4-FFF2-40B4-BE49-F238E27FC236}">
                    <a16:creationId xmlns:a16="http://schemas.microsoft.com/office/drawing/2014/main" id="{1479FD69-AAC7-A5AC-64B7-09930ABFCF54}"/>
                  </a:ext>
                </a:extLst>
              </p:cNvPr>
              <p:cNvPicPr/>
              <p:nvPr/>
            </p:nvPicPr>
            <p:blipFill>
              <a:blip r:embed="rId21" cstate="print"/>
              <a:stretch>
                <a:fillRect/>
              </a:stretch>
            </p:blipFill>
            <p:spPr>
              <a:xfrm>
                <a:off x="10858562" y="10008656"/>
                <a:ext cx="183701" cy="204622"/>
              </a:xfrm>
              <a:prstGeom prst="rect">
                <a:avLst/>
              </a:prstGeom>
            </p:spPr>
          </p:pic>
          <p:pic>
            <p:nvPicPr>
              <p:cNvPr id="27" name="object 94">
                <a:extLst>
                  <a:ext uri="{FF2B5EF4-FFF2-40B4-BE49-F238E27FC236}">
                    <a16:creationId xmlns:a16="http://schemas.microsoft.com/office/drawing/2014/main" id="{945E3154-EF88-F404-4103-5365909520DD}"/>
                  </a:ext>
                </a:extLst>
              </p:cNvPr>
              <p:cNvPicPr/>
              <p:nvPr/>
            </p:nvPicPr>
            <p:blipFill>
              <a:blip r:embed="rId22" cstate="print"/>
              <a:stretch>
                <a:fillRect/>
              </a:stretch>
            </p:blipFill>
            <p:spPr>
              <a:xfrm>
                <a:off x="10652900" y="10008656"/>
                <a:ext cx="183711" cy="204622"/>
              </a:xfrm>
              <a:prstGeom prst="rect">
                <a:avLst/>
              </a:prstGeom>
            </p:spPr>
          </p:pic>
          <p:sp>
            <p:nvSpPr>
              <p:cNvPr id="28" name="object 95">
                <a:extLst>
                  <a:ext uri="{FF2B5EF4-FFF2-40B4-BE49-F238E27FC236}">
                    <a16:creationId xmlns:a16="http://schemas.microsoft.com/office/drawing/2014/main" id="{031D2A3D-9D01-9C2C-B304-FE93CF94FC2E}"/>
                  </a:ext>
                </a:extLst>
              </p:cNvPr>
              <p:cNvSpPr/>
              <p:nvPr/>
            </p:nvSpPr>
            <p:spPr>
              <a:xfrm>
                <a:off x="11250384" y="10014019"/>
                <a:ext cx="137795" cy="194310"/>
              </a:xfrm>
              <a:custGeom>
                <a:avLst/>
                <a:gdLst/>
                <a:ahLst/>
                <a:cxnLst/>
                <a:rect l="l" t="t" r="r" b="b"/>
                <a:pathLst>
                  <a:path w="137795" h="194309">
                    <a:moveTo>
                      <a:pt x="137248" y="0"/>
                    </a:moveTo>
                    <a:lnTo>
                      <a:pt x="0" y="0"/>
                    </a:lnTo>
                    <a:lnTo>
                      <a:pt x="0" y="33020"/>
                    </a:lnTo>
                    <a:lnTo>
                      <a:pt x="0" y="81280"/>
                    </a:lnTo>
                    <a:lnTo>
                      <a:pt x="0" y="113030"/>
                    </a:lnTo>
                    <a:lnTo>
                      <a:pt x="0" y="161290"/>
                    </a:lnTo>
                    <a:lnTo>
                      <a:pt x="0" y="194310"/>
                    </a:lnTo>
                    <a:lnTo>
                      <a:pt x="137248" y="194310"/>
                    </a:lnTo>
                    <a:lnTo>
                      <a:pt x="137248" y="161290"/>
                    </a:lnTo>
                    <a:lnTo>
                      <a:pt x="36029" y="161290"/>
                    </a:lnTo>
                    <a:lnTo>
                      <a:pt x="36029" y="113030"/>
                    </a:lnTo>
                    <a:lnTo>
                      <a:pt x="128727" y="113030"/>
                    </a:lnTo>
                    <a:lnTo>
                      <a:pt x="128727" y="81280"/>
                    </a:lnTo>
                    <a:lnTo>
                      <a:pt x="36029" y="81280"/>
                    </a:lnTo>
                    <a:lnTo>
                      <a:pt x="36029" y="33020"/>
                    </a:lnTo>
                    <a:lnTo>
                      <a:pt x="137248" y="33020"/>
                    </a:lnTo>
                    <a:lnTo>
                      <a:pt x="137248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9" name="object 96">
                <a:extLst>
                  <a:ext uri="{FF2B5EF4-FFF2-40B4-BE49-F238E27FC236}">
                    <a16:creationId xmlns:a16="http://schemas.microsoft.com/office/drawing/2014/main" id="{E17F53E8-1EC9-8A97-CD8C-1DC14170D92B}"/>
                  </a:ext>
                </a:extLst>
              </p:cNvPr>
              <p:cNvPicPr/>
              <p:nvPr/>
            </p:nvPicPr>
            <p:blipFill>
              <a:blip r:embed="rId23" cstate="print"/>
              <a:stretch>
                <a:fillRect/>
              </a:stretch>
            </p:blipFill>
            <p:spPr>
              <a:xfrm>
                <a:off x="11069924" y="10014155"/>
                <a:ext cx="156487" cy="194172"/>
              </a:xfrm>
              <a:prstGeom prst="rect">
                <a:avLst/>
              </a:prstGeom>
            </p:spPr>
          </p:pic>
        </p:grpSp>
        <p:grpSp>
          <p:nvGrpSpPr>
            <p:cNvPr id="13" name="object 97">
              <a:extLst>
                <a:ext uri="{FF2B5EF4-FFF2-40B4-BE49-F238E27FC236}">
                  <a16:creationId xmlns:a16="http://schemas.microsoft.com/office/drawing/2014/main" id="{D0191A99-5377-3F10-C4EE-FA00AFDFFDA0}"/>
                </a:ext>
              </a:extLst>
            </p:cNvPr>
            <p:cNvGrpSpPr/>
            <p:nvPr/>
          </p:nvGrpSpPr>
          <p:grpSpPr>
            <a:xfrm>
              <a:off x="9623862" y="9740510"/>
              <a:ext cx="1460500" cy="205104"/>
              <a:chOff x="9623862" y="9740510"/>
              <a:chExt cx="1460500" cy="205104"/>
            </a:xfrm>
          </p:grpSpPr>
          <p:pic>
            <p:nvPicPr>
              <p:cNvPr id="18" name="object 98">
                <a:extLst>
                  <a:ext uri="{FF2B5EF4-FFF2-40B4-BE49-F238E27FC236}">
                    <a16:creationId xmlns:a16="http://schemas.microsoft.com/office/drawing/2014/main" id="{57694481-CBB9-7C4D-C689-95BF4CDE3215}"/>
                  </a:ext>
                </a:extLst>
              </p:cNvPr>
              <p:cNvPicPr/>
              <p:nvPr/>
            </p:nvPicPr>
            <p:blipFill>
              <a:blip r:embed="rId24" cstate="print"/>
              <a:stretch>
                <a:fillRect/>
              </a:stretch>
            </p:blipFill>
            <p:spPr>
              <a:xfrm>
                <a:off x="10750862" y="9740510"/>
                <a:ext cx="183711" cy="204622"/>
              </a:xfrm>
              <a:prstGeom prst="rect">
                <a:avLst/>
              </a:prstGeom>
            </p:spPr>
          </p:pic>
          <p:sp>
            <p:nvSpPr>
              <p:cNvPr id="19" name="object 99">
                <a:extLst>
                  <a:ext uri="{FF2B5EF4-FFF2-40B4-BE49-F238E27FC236}">
                    <a16:creationId xmlns:a16="http://schemas.microsoft.com/office/drawing/2014/main" id="{F1AA9056-B7A6-A73A-DDDA-8755E4018BC8}"/>
                  </a:ext>
                </a:extLst>
              </p:cNvPr>
              <p:cNvSpPr/>
              <p:nvPr/>
            </p:nvSpPr>
            <p:spPr>
              <a:xfrm>
                <a:off x="10033305" y="9740512"/>
                <a:ext cx="695960" cy="205104"/>
              </a:xfrm>
              <a:custGeom>
                <a:avLst/>
                <a:gdLst/>
                <a:ahLst/>
                <a:cxnLst/>
                <a:rect l="l" t="t" r="r" b="b"/>
                <a:pathLst>
                  <a:path w="695959" h="205104">
                    <a:moveTo>
                      <a:pt x="137223" y="5359"/>
                    </a:moveTo>
                    <a:lnTo>
                      <a:pt x="0" y="5359"/>
                    </a:lnTo>
                    <a:lnTo>
                      <a:pt x="0" y="38379"/>
                    </a:lnTo>
                    <a:lnTo>
                      <a:pt x="0" y="86639"/>
                    </a:lnTo>
                    <a:lnTo>
                      <a:pt x="0" y="118389"/>
                    </a:lnTo>
                    <a:lnTo>
                      <a:pt x="0" y="166649"/>
                    </a:lnTo>
                    <a:lnTo>
                      <a:pt x="0" y="199669"/>
                    </a:lnTo>
                    <a:lnTo>
                      <a:pt x="137223" y="199669"/>
                    </a:lnTo>
                    <a:lnTo>
                      <a:pt x="137223" y="166649"/>
                    </a:lnTo>
                    <a:lnTo>
                      <a:pt x="36017" y="166649"/>
                    </a:lnTo>
                    <a:lnTo>
                      <a:pt x="36017" y="118389"/>
                    </a:lnTo>
                    <a:lnTo>
                      <a:pt x="128701" y="118389"/>
                    </a:lnTo>
                    <a:lnTo>
                      <a:pt x="128701" y="86639"/>
                    </a:lnTo>
                    <a:lnTo>
                      <a:pt x="36017" y="86639"/>
                    </a:lnTo>
                    <a:lnTo>
                      <a:pt x="36017" y="38379"/>
                    </a:lnTo>
                    <a:lnTo>
                      <a:pt x="137223" y="38379"/>
                    </a:lnTo>
                    <a:lnTo>
                      <a:pt x="137223" y="5359"/>
                    </a:lnTo>
                    <a:close/>
                  </a:path>
                  <a:path w="695959" h="205104">
                    <a:moveTo>
                      <a:pt x="695782" y="102590"/>
                    </a:moveTo>
                    <a:lnTo>
                      <a:pt x="688733" y="55460"/>
                    </a:lnTo>
                    <a:lnTo>
                      <a:pt x="675386" y="33566"/>
                    </a:lnTo>
                    <a:lnTo>
                      <a:pt x="669353" y="23660"/>
                    </a:lnTo>
                    <a:lnTo>
                      <a:pt x="657834" y="16548"/>
                    </a:lnTo>
                    <a:lnTo>
                      <a:pt x="657834" y="102590"/>
                    </a:lnTo>
                    <a:lnTo>
                      <a:pt x="653973" y="133680"/>
                    </a:lnTo>
                    <a:lnTo>
                      <a:pt x="643051" y="155155"/>
                    </a:lnTo>
                    <a:lnTo>
                      <a:pt x="626046" y="167601"/>
                    </a:lnTo>
                    <a:lnTo>
                      <a:pt x="603935" y="171627"/>
                    </a:lnTo>
                    <a:lnTo>
                      <a:pt x="581774" y="167601"/>
                    </a:lnTo>
                    <a:lnTo>
                      <a:pt x="564680" y="155155"/>
                    </a:lnTo>
                    <a:lnTo>
                      <a:pt x="553656" y="133680"/>
                    </a:lnTo>
                    <a:lnTo>
                      <a:pt x="549757" y="102590"/>
                    </a:lnTo>
                    <a:lnTo>
                      <a:pt x="553656" y="71615"/>
                    </a:lnTo>
                    <a:lnTo>
                      <a:pt x="564680" y="50126"/>
                    </a:lnTo>
                    <a:lnTo>
                      <a:pt x="581774" y="37617"/>
                    </a:lnTo>
                    <a:lnTo>
                      <a:pt x="603935" y="33566"/>
                    </a:lnTo>
                    <a:lnTo>
                      <a:pt x="626046" y="37617"/>
                    </a:lnTo>
                    <a:lnTo>
                      <a:pt x="643051" y="50126"/>
                    </a:lnTo>
                    <a:lnTo>
                      <a:pt x="653973" y="71615"/>
                    </a:lnTo>
                    <a:lnTo>
                      <a:pt x="657834" y="102590"/>
                    </a:lnTo>
                    <a:lnTo>
                      <a:pt x="657834" y="16548"/>
                    </a:lnTo>
                    <a:lnTo>
                      <a:pt x="640207" y="5664"/>
                    </a:lnTo>
                    <a:lnTo>
                      <a:pt x="603935" y="0"/>
                    </a:lnTo>
                    <a:lnTo>
                      <a:pt x="567651" y="5664"/>
                    </a:lnTo>
                    <a:lnTo>
                      <a:pt x="538505" y="23660"/>
                    </a:lnTo>
                    <a:lnTo>
                      <a:pt x="519112" y="55460"/>
                    </a:lnTo>
                    <a:lnTo>
                      <a:pt x="512064" y="102590"/>
                    </a:lnTo>
                    <a:lnTo>
                      <a:pt x="519112" y="149504"/>
                    </a:lnTo>
                    <a:lnTo>
                      <a:pt x="538505" y="181140"/>
                    </a:lnTo>
                    <a:lnTo>
                      <a:pt x="567651" y="199009"/>
                    </a:lnTo>
                    <a:lnTo>
                      <a:pt x="603935" y="204622"/>
                    </a:lnTo>
                    <a:lnTo>
                      <a:pt x="640207" y="199009"/>
                    </a:lnTo>
                    <a:lnTo>
                      <a:pt x="669353" y="181140"/>
                    </a:lnTo>
                    <a:lnTo>
                      <a:pt x="675182" y="171627"/>
                    </a:lnTo>
                    <a:lnTo>
                      <a:pt x="688733" y="149504"/>
                    </a:lnTo>
                    <a:lnTo>
                      <a:pt x="695782" y="10259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0" name="object 100">
                <a:extLst>
                  <a:ext uri="{FF2B5EF4-FFF2-40B4-BE49-F238E27FC236}">
                    <a16:creationId xmlns:a16="http://schemas.microsoft.com/office/drawing/2014/main" id="{8AE4D507-BF51-02AF-F0B1-F4A2C19035A4}"/>
                  </a:ext>
                </a:extLst>
              </p:cNvPr>
              <p:cNvPicPr/>
              <p:nvPr/>
            </p:nvPicPr>
            <p:blipFill>
              <a:blip r:embed="rId25" cstate="print"/>
              <a:stretch>
                <a:fillRect/>
              </a:stretch>
            </p:blipFill>
            <p:spPr>
              <a:xfrm>
                <a:off x="9832447" y="9746015"/>
                <a:ext cx="179313" cy="195816"/>
              </a:xfrm>
              <a:prstGeom prst="rect">
                <a:avLst/>
              </a:prstGeom>
            </p:spPr>
          </p:pic>
          <p:sp>
            <p:nvSpPr>
              <p:cNvPr id="21" name="object 101">
                <a:extLst>
                  <a:ext uri="{FF2B5EF4-FFF2-40B4-BE49-F238E27FC236}">
                    <a16:creationId xmlns:a16="http://schemas.microsoft.com/office/drawing/2014/main" id="{F2DBF7E5-B601-AAB9-F0F6-AD0922C46C08}"/>
                  </a:ext>
                </a:extLst>
              </p:cNvPr>
              <p:cNvSpPr/>
              <p:nvPr/>
            </p:nvSpPr>
            <p:spPr>
              <a:xfrm>
                <a:off x="9623857" y="9746024"/>
                <a:ext cx="1460500" cy="194310"/>
              </a:xfrm>
              <a:custGeom>
                <a:avLst/>
                <a:gdLst/>
                <a:ahLst/>
                <a:cxnLst/>
                <a:rect l="l" t="t" r="r" b="b"/>
                <a:pathLst>
                  <a:path w="1460500" h="194309">
                    <a:moveTo>
                      <a:pt x="118808" y="161290"/>
                    </a:moveTo>
                    <a:lnTo>
                      <a:pt x="36029" y="161290"/>
                    </a:lnTo>
                    <a:lnTo>
                      <a:pt x="36029" y="0"/>
                    </a:lnTo>
                    <a:lnTo>
                      <a:pt x="0" y="0"/>
                    </a:lnTo>
                    <a:lnTo>
                      <a:pt x="0" y="161290"/>
                    </a:lnTo>
                    <a:lnTo>
                      <a:pt x="0" y="194310"/>
                    </a:lnTo>
                    <a:lnTo>
                      <a:pt x="118808" y="194310"/>
                    </a:lnTo>
                    <a:lnTo>
                      <a:pt x="118808" y="161290"/>
                    </a:lnTo>
                    <a:close/>
                  </a:path>
                  <a:path w="1460500" h="194309">
                    <a:moveTo>
                      <a:pt x="181394" y="0"/>
                    </a:moveTo>
                    <a:lnTo>
                      <a:pt x="145376" y="0"/>
                    </a:lnTo>
                    <a:lnTo>
                      <a:pt x="145376" y="194157"/>
                    </a:lnTo>
                    <a:lnTo>
                      <a:pt x="181394" y="194157"/>
                    </a:lnTo>
                    <a:lnTo>
                      <a:pt x="181394" y="0"/>
                    </a:lnTo>
                    <a:close/>
                  </a:path>
                  <a:path w="1460500" h="194309">
                    <a:moveTo>
                      <a:pt x="1459890" y="161290"/>
                    </a:moveTo>
                    <a:lnTo>
                      <a:pt x="1377099" y="161290"/>
                    </a:lnTo>
                    <a:lnTo>
                      <a:pt x="1377099" y="0"/>
                    </a:lnTo>
                    <a:lnTo>
                      <a:pt x="1341069" y="0"/>
                    </a:lnTo>
                    <a:lnTo>
                      <a:pt x="1341069" y="161290"/>
                    </a:lnTo>
                    <a:lnTo>
                      <a:pt x="1341069" y="194310"/>
                    </a:lnTo>
                    <a:lnTo>
                      <a:pt x="1459890" y="194310"/>
                    </a:lnTo>
                    <a:lnTo>
                      <a:pt x="1459890" y="16129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2" name="object 102">
                <a:extLst>
                  <a:ext uri="{FF2B5EF4-FFF2-40B4-BE49-F238E27FC236}">
                    <a16:creationId xmlns:a16="http://schemas.microsoft.com/office/drawing/2014/main" id="{BE034ECC-E6F4-C4E5-FFC9-EB6FA59CE9B1}"/>
                  </a:ext>
                </a:extLst>
              </p:cNvPr>
              <p:cNvPicPr/>
              <p:nvPr/>
            </p:nvPicPr>
            <p:blipFill>
              <a:blip r:embed="rId26" cstate="print"/>
              <a:stretch>
                <a:fillRect/>
              </a:stretch>
            </p:blipFill>
            <p:spPr>
              <a:xfrm>
                <a:off x="10204012" y="9746017"/>
                <a:ext cx="156487" cy="194161"/>
              </a:xfrm>
              <a:prstGeom prst="rect">
                <a:avLst/>
              </a:prstGeom>
            </p:spPr>
          </p:pic>
          <p:sp>
            <p:nvSpPr>
              <p:cNvPr id="23" name="object 103">
                <a:extLst>
                  <a:ext uri="{FF2B5EF4-FFF2-40B4-BE49-F238E27FC236}">
                    <a16:creationId xmlns:a16="http://schemas.microsoft.com/office/drawing/2014/main" id="{455B635F-40AA-845E-0124-68F85A2CB9C8}"/>
                  </a:ext>
                </a:extLst>
              </p:cNvPr>
              <p:cNvSpPr/>
              <p:nvPr/>
            </p:nvSpPr>
            <p:spPr>
              <a:xfrm>
                <a:off x="10385075" y="9746016"/>
                <a:ext cx="142240" cy="194310"/>
              </a:xfrm>
              <a:custGeom>
                <a:avLst/>
                <a:gdLst/>
                <a:ahLst/>
                <a:cxnLst/>
                <a:rect l="l" t="t" r="r" b="b"/>
                <a:pathLst>
                  <a:path w="142240" h="194309">
                    <a:moveTo>
                      <a:pt x="59129" y="0"/>
                    </a:moveTo>
                    <a:lnTo>
                      <a:pt x="0" y="0"/>
                    </a:lnTo>
                    <a:lnTo>
                      <a:pt x="0" y="194161"/>
                    </a:lnTo>
                    <a:lnTo>
                      <a:pt x="36030" y="194161"/>
                    </a:lnTo>
                    <a:lnTo>
                      <a:pt x="36030" y="130907"/>
                    </a:lnTo>
                    <a:lnTo>
                      <a:pt x="62155" y="130907"/>
                    </a:lnTo>
                    <a:lnTo>
                      <a:pt x="96621" y="126712"/>
                    </a:lnTo>
                    <a:lnTo>
                      <a:pt x="121494" y="114267"/>
                    </a:lnTo>
                    <a:lnTo>
                      <a:pt x="132317" y="99557"/>
                    </a:lnTo>
                    <a:lnTo>
                      <a:pt x="36030" y="99557"/>
                    </a:lnTo>
                    <a:lnTo>
                      <a:pt x="36030" y="31904"/>
                    </a:lnTo>
                    <a:lnTo>
                      <a:pt x="132960" y="31904"/>
                    </a:lnTo>
                    <a:lnTo>
                      <a:pt x="119773" y="15398"/>
                    </a:lnTo>
                    <a:lnTo>
                      <a:pt x="93834" y="3729"/>
                    </a:lnTo>
                    <a:lnTo>
                      <a:pt x="59129" y="0"/>
                    </a:lnTo>
                    <a:close/>
                  </a:path>
                  <a:path w="142240" h="194309">
                    <a:moveTo>
                      <a:pt x="132960" y="31904"/>
                    </a:moveTo>
                    <a:lnTo>
                      <a:pt x="61338" y="31904"/>
                    </a:lnTo>
                    <a:lnTo>
                      <a:pt x="79861" y="33820"/>
                    </a:lnTo>
                    <a:lnTo>
                      <a:pt x="92995" y="39808"/>
                    </a:lnTo>
                    <a:lnTo>
                      <a:pt x="100819" y="50232"/>
                    </a:lnTo>
                    <a:lnTo>
                      <a:pt x="103410" y="65453"/>
                    </a:lnTo>
                    <a:lnTo>
                      <a:pt x="100620" y="80990"/>
                    </a:lnTo>
                    <a:lnTo>
                      <a:pt x="92442" y="91579"/>
                    </a:lnTo>
                    <a:lnTo>
                      <a:pt x="79158" y="97631"/>
                    </a:lnTo>
                    <a:lnTo>
                      <a:pt x="61055" y="99557"/>
                    </a:lnTo>
                    <a:lnTo>
                      <a:pt x="132317" y="99557"/>
                    </a:lnTo>
                    <a:lnTo>
                      <a:pt x="136569" y="93778"/>
                    </a:lnTo>
                    <a:lnTo>
                      <a:pt x="141639" y="65453"/>
                    </a:lnTo>
                    <a:lnTo>
                      <a:pt x="136018" y="35732"/>
                    </a:lnTo>
                    <a:lnTo>
                      <a:pt x="132960" y="31904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4" name="object 104">
              <a:extLst>
                <a:ext uri="{FF2B5EF4-FFF2-40B4-BE49-F238E27FC236}">
                  <a16:creationId xmlns:a16="http://schemas.microsoft.com/office/drawing/2014/main" id="{53C6662E-3D58-90B0-6DA4-E66E69D92FA8}"/>
                </a:ext>
              </a:extLst>
            </p:cNvPr>
            <p:cNvSpPr/>
            <p:nvPr/>
          </p:nvSpPr>
          <p:spPr>
            <a:xfrm>
              <a:off x="8493735" y="9677558"/>
              <a:ext cx="997585" cy="886460"/>
            </a:xfrm>
            <a:custGeom>
              <a:avLst/>
              <a:gdLst/>
              <a:ahLst/>
              <a:cxnLst/>
              <a:rect l="l" t="t" r="r" b="b"/>
              <a:pathLst>
                <a:path w="997584" h="886459">
                  <a:moveTo>
                    <a:pt x="588403" y="464197"/>
                  </a:moveTo>
                  <a:lnTo>
                    <a:pt x="578205" y="426872"/>
                  </a:lnTo>
                  <a:lnTo>
                    <a:pt x="552259" y="392430"/>
                  </a:lnTo>
                  <a:lnTo>
                    <a:pt x="517525" y="361657"/>
                  </a:lnTo>
                  <a:lnTo>
                    <a:pt x="480974" y="335330"/>
                  </a:lnTo>
                  <a:lnTo>
                    <a:pt x="408647" y="279247"/>
                  </a:lnTo>
                  <a:lnTo>
                    <a:pt x="360273" y="228561"/>
                  </a:lnTo>
                  <a:lnTo>
                    <a:pt x="330949" y="184708"/>
                  </a:lnTo>
                  <a:lnTo>
                    <a:pt x="315785" y="149098"/>
                  </a:lnTo>
                  <a:lnTo>
                    <a:pt x="308330" y="108305"/>
                  </a:lnTo>
                  <a:lnTo>
                    <a:pt x="207060" y="69176"/>
                  </a:lnTo>
                  <a:lnTo>
                    <a:pt x="224764" y="106870"/>
                  </a:lnTo>
                  <a:lnTo>
                    <a:pt x="248208" y="143891"/>
                  </a:lnTo>
                  <a:lnTo>
                    <a:pt x="284797" y="191300"/>
                  </a:lnTo>
                  <a:lnTo>
                    <a:pt x="337515" y="247904"/>
                  </a:lnTo>
                  <a:lnTo>
                    <a:pt x="409295" y="312508"/>
                  </a:lnTo>
                  <a:lnTo>
                    <a:pt x="448894" y="344855"/>
                  </a:lnTo>
                  <a:lnTo>
                    <a:pt x="491744" y="384111"/>
                  </a:lnTo>
                  <a:lnTo>
                    <a:pt x="525729" y="427837"/>
                  </a:lnTo>
                  <a:lnTo>
                    <a:pt x="538657" y="473608"/>
                  </a:lnTo>
                  <a:lnTo>
                    <a:pt x="534454" y="490601"/>
                  </a:lnTo>
                  <a:lnTo>
                    <a:pt x="523341" y="503796"/>
                  </a:lnTo>
                  <a:lnTo>
                    <a:pt x="505612" y="512330"/>
                  </a:lnTo>
                  <a:lnTo>
                    <a:pt x="481558" y="515378"/>
                  </a:lnTo>
                  <a:lnTo>
                    <a:pt x="436422" y="507949"/>
                  </a:lnTo>
                  <a:lnTo>
                    <a:pt x="397154" y="487337"/>
                  </a:lnTo>
                  <a:lnTo>
                    <a:pt x="362585" y="456069"/>
                  </a:lnTo>
                  <a:lnTo>
                    <a:pt x="331558" y="416737"/>
                  </a:lnTo>
                  <a:lnTo>
                    <a:pt x="302907" y="371906"/>
                  </a:lnTo>
                  <a:lnTo>
                    <a:pt x="250063" y="280162"/>
                  </a:lnTo>
                  <a:lnTo>
                    <a:pt x="223558" y="237655"/>
                  </a:lnTo>
                  <a:lnTo>
                    <a:pt x="195338" y="197358"/>
                  </a:lnTo>
                  <a:lnTo>
                    <a:pt x="164820" y="159994"/>
                  </a:lnTo>
                  <a:lnTo>
                    <a:pt x="131394" y="126326"/>
                  </a:lnTo>
                  <a:lnTo>
                    <a:pt x="94488" y="97078"/>
                  </a:lnTo>
                  <a:lnTo>
                    <a:pt x="53505" y="72986"/>
                  </a:lnTo>
                  <a:lnTo>
                    <a:pt x="7861" y="54813"/>
                  </a:lnTo>
                  <a:lnTo>
                    <a:pt x="4013" y="53619"/>
                  </a:lnTo>
                  <a:lnTo>
                    <a:pt x="1866" y="53746"/>
                  </a:lnTo>
                  <a:lnTo>
                    <a:pt x="0" y="57137"/>
                  </a:lnTo>
                  <a:lnTo>
                    <a:pt x="533" y="58839"/>
                  </a:lnTo>
                  <a:lnTo>
                    <a:pt x="5435" y="61950"/>
                  </a:lnTo>
                  <a:lnTo>
                    <a:pt x="47396" y="92138"/>
                  </a:lnTo>
                  <a:lnTo>
                    <a:pt x="83591" y="124777"/>
                  </a:lnTo>
                  <a:lnTo>
                    <a:pt x="115049" y="159537"/>
                  </a:lnTo>
                  <a:lnTo>
                    <a:pt x="142798" y="196049"/>
                  </a:lnTo>
                  <a:lnTo>
                    <a:pt x="167881" y="233972"/>
                  </a:lnTo>
                  <a:lnTo>
                    <a:pt x="191325" y="272973"/>
                  </a:lnTo>
                  <a:lnTo>
                    <a:pt x="239344" y="356108"/>
                  </a:lnTo>
                  <a:lnTo>
                    <a:pt x="264782" y="397205"/>
                  </a:lnTo>
                  <a:lnTo>
                    <a:pt x="291617" y="434962"/>
                  </a:lnTo>
                  <a:lnTo>
                    <a:pt x="320967" y="468388"/>
                  </a:lnTo>
                  <a:lnTo>
                    <a:pt x="356958" y="498729"/>
                  </a:lnTo>
                  <a:lnTo>
                    <a:pt x="395757" y="520344"/>
                  </a:lnTo>
                  <a:lnTo>
                    <a:pt x="437997" y="533285"/>
                  </a:lnTo>
                  <a:lnTo>
                    <a:pt x="484301" y="537591"/>
                  </a:lnTo>
                  <a:lnTo>
                    <a:pt x="528891" y="532777"/>
                  </a:lnTo>
                  <a:lnTo>
                    <a:pt x="561530" y="518642"/>
                  </a:lnTo>
                  <a:lnTo>
                    <a:pt x="581571" y="495630"/>
                  </a:lnTo>
                  <a:lnTo>
                    <a:pt x="588403" y="464197"/>
                  </a:lnTo>
                  <a:close/>
                </a:path>
                <a:path w="997584" h="886459">
                  <a:moveTo>
                    <a:pt x="889965" y="575208"/>
                  </a:moveTo>
                  <a:lnTo>
                    <a:pt x="878166" y="521487"/>
                  </a:lnTo>
                  <a:lnTo>
                    <a:pt x="848741" y="479640"/>
                  </a:lnTo>
                  <a:lnTo>
                    <a:pt x="810882" y="449783"/>
                  </a:lnTo>
                  <a:lnTo>
                    <a:pt x="773772" y="432066"/>
                  </a:lnTo>
                  <a:lnTo>
                    <a:pt x="769340" y="430542"/>
                  </a:lnTo>
                  <a:lnTo>
                    <a:pt x="767181" y="431101"/>
                  </a:lnTo>
                  <a:lnTo>
                    <a:pt x="765162" y="434898"/>
                  </a:lnTo>
                  <a:lnTo>
                    <a:pt x="767143" y="437375"/>
                  </a:lnTo>
                  <a:lnTo>
                    <a:pt x="769594" y="439216"/>
                  </a:lnTo>
                  <a:lnTo>
                    <a:pt x="804887" y="469430"/>
                  </a:lnTo>
                  <a:lnTo>
                    <a:pt x="829754" y="502666"/>
                  </a:lnTo>
                  <a:lnTo>
                    <a:pt x="844486" y="539153"/>
                  </a:lnTo>
                  <a:lnTo>
                    <a:pt x="849337" y="579094"/>
                  </a:lnTo>
                  <a:lnTo>
                    <a:pt x="848093" y="598728"/>
                  </a:lnTo>
                  <a:lnTo>
                    <a:pt x="832688" y="655447"/>
                  </a:lnTo>
                  <a:lnTo>
                    <a:pt x="814933" y="691388"/>
                  </a:lnTo>
                  <a:lnTo>
                    <a:pt x="788060" y="731608"/>
                  </a:lnTo>
                  <a:lnTo>
                    <a:pt x="750252" y="775563"/>
                  </a:lnTo>
                  <a:lnTo>
                    <a:pt x="699731" y="822667"/>
                  </a:lnTo>
                  <a:lnTo>
                    <a:pt x="634669" y="872350"/>
                  </a:lnTo>
                  <a:lnTo>
                    <a:pt x="627735" y="877163"/>
                  </a:lnTo>
                  <a:lnTo>
                    <a:pt x="623049" y="880757"/>
                  </a:lnTo>
                  <a:lnTo>
                    <a:pt x="625411" y="884885"/>
                  </a:lnTo>
                  <a:lnTo>
                    <a:pt x="628446" y="885901"/>
                  </a:lnTo>
                  <a:lnTo>
                    <a:pt x="633577" y="883513"/>
                  </a:lnTo>
                  <a:lnTo>
                    <a:pt x="675817" y="861847"/>
                  </a:lnTo>
                  <a:lnTo>
                    <a:pt x="717143" y="836320"/>
                  </a:lnTo>
                  <a:lnTo>
                    <a:pt x="756462" y="807212"/>
                  </a:lnTo>
                  <a:lnTo>
                    <a:pt x="792708" y="774865"/>
                  </a:lnTo>
                  <a:lnTo>
                    <a:pt x="824788" y="739571"/>
                  </a:lnTo>
                  <a:lnTo>
                    <a:pt x="851636" y="701662"/>
                  </a:lnTo>
                  <a:lnTo>
                    <a:pt x="872172" y="661416"/>
                  </a:lnTo>
                  <a:lnTo>
                    <a:pt x="885304" y="619163"/>
                  </a:lnTo>
                  <a:lnTo>
                    <a:pt x="889965" y="575208"/>
                  </a:lnTo>
                  <a:close/>
                </a:path>
                <a:path w="997584" h="886459">
                  <a:moveTo>
                    <a:pt x="997115" y="138709"/>
                  </a:moveTo>
                  <a:lnTo>
                    <a:pt x="984770" y="137629"/>
                  </a:lnTo>
                  <a:lnTo>
                    <a:pt x="974915" y="135902"/>
                  </a:lnTo>
                  <a:lnTo>
                    <a:pt x="966355" y="133731"/>
                  </a:lnTo>
                  <a:lnTo>
                    <a:pt x="957884" y="131318"/>
                  </a:lnTo>
                  <a:lnTo>
                    <a:pt x="943025" y="127482"/>
                  </a:lnTo>
                  <a:lnTo>
                    <a:pt x="921004" y="125666"/>
                  </a:lnTo>
                  <a:lnTo>
                    <a:pt x="900087" y="133261"/>
                  </a:lnTo>
                  <a:lnTo>
                    <a:pt x="888644" y="157467"/>
                  </a:lnTo>
                  <a:lnTo>
                    <a:pt x="888568" y="157632"/>
                  </a:lnTo>
                  <a:lnTo>
                    <a:pt x="844613" y="161823"/>
                  </a:lnTo>
                  <a:lnTo>
                    <a:pt x="876223" y="126263"/>
                  </a:lnTo>
                  <a:lnTo>
                    <a:pt x="909815" y="91655"/>
                  </a:lnTo>
                  <a:lnTo>
                    <a:pt x="942327" y="95986"/>
                  </a:lnTo>
                  <a:lnTo>
                    <a:pt x="946429" y="91655"/>
                  </a:lnTo>
                  <a:lnTo>
                    <a:pt x="963663" y="73456"/>
                  </a:lnTo>
                  <a:lnTo>
                    <a:pt x="978471" y="41478"/>
                  </a:lnTo>
                  <a:lnTo>
                    <a:pt x="991285" y="17627"/>
                  </a:lnTo>
                  <a:lnTo>
                    <a:pt x="991374" y="17449"/>
                  </a:lnTo>
                  <a:lnTo>
                    <a:pt x="982167" y="17449"/>
                  </a:lnTo>
                  <a:lnTo>
                    <a:pt x="939876" y="24638"/>
                  </a:lnTo>
                  <a:lnTo>
                    <a:pt x="900239" y="51117"/>
                  </a:lnTo>
                  <a:lnTo>
                    <a:pt x="897115" y="70294"/>
                  </a:lnTo>
                  <a:lnTo>
                    <a:pt x="900239" y="80035"/>
                  </a:lnTo>
                  <a:lnTo>
                    <a:pt x="906272" y="88747"/>
                  </a:lnTo>
                  <a:lnTo>
                    <a:pt x="888047" y="104863"/>
                  </a:lnTo>
                  <a:lnTo>
                    <a:pt x="870051" y="121526"/>
                  </a:lnTo>
                  <a:lnTo>
                    <a:pt x="852716" y="138315"/>
                  </a:lnTo>
                  <a:lnTo>
                    <a:pt x="836498" y="154851"/>
                  </a:lnTo>
                  <a:lnTo>
                    <a:pt x="839012" y="109969"/>
                  </a:lnTo>
                  <a:lnTo>
                    <a:pt x="839025" y="109740"/>
                  </a:lnTo>
                  <a:lnTo>
                    <a:pt x="862152" y="95834"/>
                  </a:lnTo>
                  <a:lnTo>
                    <a:pt x="867702" y="73825"/>
                  </a:lnTo>
                  <a:lnTo>
                    <a:pt x="863815" y="51562"/>
                  </a:lnTo>
                  <a:lnTo>
                    <a:pt x="858672" y="36880"/>
                  </a:lnTo>
                  <a:lnTo>
                    <a:pt x="855510" y="28397"/>
                  </a:lnTo>
                  <a:lnTo>
                    <a:pt x="852589" y="19786"/>
                  </a:lnTo>
                  <a:lnTo>
                    <a:pt x="850188" y="10502"/>
                  </a:lnTo>
                  <a:lnTo>
                    <a:pt x="848588" y="0"/>
                  </a:lnTo>
                  <a:lnTo>
                    <a:pt x="846810" y="1460"/>
                  </a:lnTo>
                  <a:lnTo>
                    <a:pt x="815771" y="39065"/>
                  </a:lnTo>
                  <a:lnTo>
                    <a:pt x="802970" y="71958"/>
                  </a:lnTo>
                  <a:lnTo>
                    <a:pt x="803630" y="85915"/>
                  </a:lnTo>
                  <a:lnTo>
                    <a:pt x="807669" y="95351"/>
                  </a:lnTo>
                  <a:lnTo>
                    <a:pt x="814628" y="102793"/>
                  </a:lnTo>
                  <a:lnTo>
                    <a:pt x="823760" y="107810"/>
                  </a:lnTo>
                  <a:lnTo>
                    <a:pt x="834313" y="109969"/>
                  </a:lnTo>
                  <a:lnTo>
                    <a:pt x="828179" y="161823"/>
                  </a:lnTo>
                  <a:lnTo>
                    <a:pt x="828103" y="162521"/>
                  </a:lnTo>
                  <a:lnTo>
                    <a:pt x="828001" y="163372"/>
                  </a:lnTo>
                  <a:lnTo>
                    <a:pt x="827913" y="164134"/>
                  </a:lnTo>
                  <a:lnTo>
                    <a:pt x="819988" y="172821"/>
                  </a:lnTo>
                  <a:lnTo>
                    <a:pt x="812038" y="181762"/>
                  </a:lnTo>
                  <a:lnTo>
                    <a:pt x="804278" y="190741"/>
                  </a:lnTo>
                  <a:lnTo>
                    <a:pt x="796912" y="199542"/>
                  </a:lnTo>
                  <a:lnTo>
                    <a:pt x="789444" y="193763"/>
                  </a:lnTo>
                  <a:lnTo>
                    <a:pt x="778560" y="185369"/>
                  </a:lnTo>
                  <a:lnTo>
                    <a:pt x="771969" y="180276"/>
                  </a:lnTo>
                  <a:lnTo>
                    <a:pt x="742403" y="157467"/>
                  </a:lnTo>
                  <a:lnTo>
                    <a:pt x="693000" y="127711"/>
                  </a:lnTo>
                  <a:lnTo>
                    <a:pt x="649236" y="105943"/>
                  </a:lnTo>
                  <a:lnTo>
                    <a:pt x="611682" y="87833"/>
                  </a:lnTo>
                  <a:lnTo>
                    <a:pt x="580859" y="69049"/>
                  </a:lnTo>
                  <a:lnTo>
                    <a:pt x="557339" y="45250"/>
                  </a:lnTo>
                  <a:lnTo>
                    <a:pt x="557136" y="44983"/>
                  </a:lnTo>
                  <a:lnTo>
                    <a:pt x="557403" y="44983"/>
                  </a:lnTo>
                  <a:lnTo>
                    <a:pt x="547662" y="42964"/>
                  </a:lnTo>
                  <a:lnTo>
                    <a:pt x="506996" y="34544"/>
                  </a:lnTo>
                  <a:lnTo>
                    <a:pt x="445808" y="29235"/>
                  </a:lnTo>
                  <a:lnTo>
                    <a:pt x="393509" y="27228"/>
                  </a:lnTo>
                  <a:lnTo>
                    <a:pt x="370801" y="26924"/>
                  </a:lnTo>
                  <a:lnTo>
                    <a:pt x="316674" y="25146"/>
                  </a:lnTo>
                  <a:lnTo>
                    <a:pt x="177927" y="16357"/>
                  </a:lnTo>
                  <a:lnTo>
                    <a:pt x="186232" y="20485"/>
                  </a:lnTo>
                  <a:lnTo>
                    <a:pt x="212229" y="31750"/>
                  </a:lnTo>
                  <a:lnTo>
                    <a:pt x="257390" y="49542"/>
                  </a:lnTo>
                  <a:lnTo>
                    <a:pt x="323215" y="73253"/>
                  </a:lnTo>
                  <a:lnTo>
                    <a:pt x="323735" y="73253"/>
                  </a:lnTo>
                  <a:lnTo>
                    <a:pt x="323938" y="73063"/>
                  </a:lnTo>
                  <a:lnTo>
                    <a:pt x="359676" y="53898"/>
                  </a:lnTo>
                  <a:lnTo>
                    <a:pt x="409575" y="44297"/>
                  </a:lnTo>
                  <a:lnTo>
                    <a:pt x="465124" y="42964"/>
                  </a:lnTo>
                  <a:lnTo>
                    <a:pt x="517779" y="48641"/>
                  </a:lnTo>
                  <a:lnTo>
                    <a:pt x="559054" y="60045"/>
                  </a:lnTo>
                  <a:lnTo>
                    <a:pt x="572363" y="81597"/>
                  </a:lnTo>
                  <a:lnTo>
                    <a:pt x="590346" y="99441"/>
                  </a:lnTo>
                  <a:lnTo>
                    <a:pt x="612190" y="114668"/>
                  </a:lnTo>
                  <a:lnTo>
                    <a:pt x="637032" y="128346"/>
                  </a:lnTo>
                  <a:lnTo>
                    <a:pt x="654164" y="137337"/>
                  </a:lnTo>
                  <a:lnTo>
                    <a:pt x="674103" y="148717"/>
                  </a:lnTo>
                  <a:lnTo>
                    <a:pt x="696353" y="162826"/>
                  </a:lnTo>
                  <a:lnTo>
                    <a:pt x="720153" y="179844"/>
                  </a:lnTo>
                  <a:lnTo>
                    <a:pt x="720026" y="180162"/>
                  </a:lnTo>
                  <a:lnTo>
                    <a:pt x="710374" y="177990"/>
                  </a:lnTo>
                  <a:lnTo>
                    <a:pt x="707478" y="177546"/>
                  </a:lnTo>
                  <a:lnTo>
                    <a:pt x="670775" y="173558"/>
                  </a:lnTo>
                  <a:lnTo>
                    <a:pt x="631863" y="171411"/>
                  </a:lnTo>
                  <a:lnTo>
                    <a:pt x="597154" y="170548"/>
                  </a:lnTo>
                  <a:lnTo>
                    <a:pt x="573049" y="170421"/>
                  </a:lnTo>
                  <a:lnTo>
                    <a:pt x="558228" y="150266"/>
                  </a:lnTo>
                  <a:lnTo>
                    <a:pt x="543280" y="141630"/>
                  </a:lnTo>
                  <a:lnTo>
                    <a:pt x="542874" y="141401"/>
                  </a:lnTo>
                  <a:lnTo>
                    <a:pt x="542874" y="165849"/>
                  </a:lnTo>
                  <a:lnTo>
                    <a:pt x="539064" y="176123"/>
                  </a:lnTo>
                  <a:lnTo>
                    <a:pt x="531037" y="182003"/>
                  </a:lnTo>
                  <a:lnTo>
                    <a:pt x="522846" y="184683"/>
                  </a:lnTo>
                  <a:lnTo>
                    <a:pt x="518528" y="185369"/>
                  </a:lnTo>
                  <a:lnTo>
                    <a:pt x="500976" y="178904"/>
                  </a:lnTo>
                  <a:lnTo>
                    <a:pt x="487159" y="166928"/>
                  </a:lnTo>
                  <a:lnTo>
                    <a:pt x="477050" y="153238"/>
                  </a:lnTo>
                  <a:lnTo>
                    <a:pt x="470789" y="141808"/>
                  </a:lnTo>
                  <a:lnTo>
                    <a:pt x="470700" y="141630"/>
                  </a:lnTo>
                  <a:lnTo>
                    <a:pt x="470827" y="141630"/>
                  </a:lnTo>
                  <a:lnTo>
                    <a:pt x="495122" y="145135"/>
                  </a:lnTo>
                  <a:lnTo>
                    <a:pt x="515658" y="151345"/>
                  </a:lnTo>
                  <a:lnTo>
                    <a:pt x="531482" y="158635"/>
                  </a:lnTo>
                  <a:lnTo>
                    <a:pt x="542874" y="165849"/>
                  </a:lnTo>
                  <a:lnTo>
                    <a:pt x="542874" y="141401"/>
                  </a:lnTo>
                  <a:lnTo>
                    <a:pt x="537552" y="138315"/>
                  </a:lnTo>
                  <a:lnTo>
                    <a:pt x="537756" y="138315"/>
                  </a:lnTo>
                  <a:lnTo>
                    <a:pt x="514946" y="132245"/>
                  </a:lnTo>
                  <a:lnTo>
                    <a:pt x="499706" y="130759"/>
                  </a:lnTo>
                  <a:lnTo>
                    <a:pt x="495439" y="130340"/>
                  </a:lnTo>
                  <a:lnTo>
                    <a:pt x="457949" y="130759"/>
                  </a:lnTo>
                  <a:lnTo>
                    <a:pt x="438238" y="128143"/>
                  </a:lnTo>
                  <a:lnTo>
                    <a:pt x="414718" y="119989"/>
                  </a:lnTo>
                  <a:lnTo>
                    <a:pt x="417169" y="123202"/>
                  </a:lnTo>
                  <a:lnTo>
                    <a:pt x="435076" y="141808"/>
                  </a:lnTo>
                  <a:lnTo>
                    <a:pt x="444893" y="141630"/>
                  </a:lnTo>
                  <a:lnTo>
                    <a:pt x="450164" y="141630"/>
                  </a:lnTo>
                  <a:lnTo>
                    <a:pt x="466737" y="163372"/>
                  </a:lnTo>
                  <a:lnTo>
                    <a:pt x="482511" y="183032"/>
                  </a:lnTo>
                  <a:lnTo>
                    <a:pt x="495350" y="197472"/>
                  </a:lnTo>
                  <a:lnTo>
                    <a:pt x="502729" y="203085"/>
                  </a:lnTo>
                  <a:lnTo>
                    <a:pt x="508927" y="202018"/>
                  </a:lnTo>
                  <a:lnTo>
                    <a:pt x="587133" y="193763"/>
                  </a:lnTo>
                  <a:lnTo>
                    <a:pt x="651484" y="197040"/>
                  </a:lnTo>
                  <a:lnTo>
                    <a:pt x="702716" y="207530"/>
                  </a:lnTo>
                  <a:lnTo>
                    <a:pt x="741565" y="220929"/>
                  </a:lnTo>
                  <a:lnTo>
                    <a:pt x="770750" y="233870"/>
                  </a:lnTo>
                  <a:lnTo>
                    <a:pt x="740206" y="279260"/>
                  </a:lnTo>
                  <a:lnTo>
                    <a:pt x="715302" y="323202"/>
                  </a:lnTo>
                  <a:lnTo>
                    <a:pt x="696010" y="365836"/>
                  </a:lnTo>
                  <a:lnTo>
                    <a:pt x="682358" y="407238"/>
                  </a:lnTo>
                  <a:lnTo>
                    <a:pt x="674331" y="447509"/>
                  </a:lnTo>
                  <a:lnTo>
                    <a:pt x="671830" y="488848"/>
                  </a:lnTo>
                  <a:lnTo>
                    <a:pt x="674547" y="526440"/>
                  </a:lnTo>
                  <a:lnTo>
                    <a:pt x="680732" y="560565"/>
                  </a:lnTo>
                  <a:lnTo>
                    <a:pt x="688632" y="591489"/>
                  </a:lnTo>
                  <a:lnTo>
                    <a:pt x="692480" y="586282"/>
                  </a:lnTo>
                  <a:lnTo>
                    <a:pt x="700900" y="574586"/>
                  </a:lnTo>
                  <a:lnTo>
                    <a:pt x="709307" y="562825"/>
                  </a:lnTo>
                  <a:lnTo>
                    <a:pt x="713105" y="557390"/>
                  </a:lnTo>
                  <a:lnTo>
                    <a:pt x="706234" y="515861"/>
                  </a:lnTo>
                  <a:lnTo>
                    <a:pt x="703922" y="475856"/>
                  </a:lnTo>
                  <a:lnTo>
                    <a:pt x="706247" y="436511"/>
                  </a:lnTo>
                  <a:lnTo>
                    <a:pt x="713308" y="396951"/>
                  </a:lnTo>
                  <a:lnTo>
                    <a:pt x="724357" y="358470"/>
                  </a:lnTo>
                  <a:lnTo>
                    <a:pt x="739711" y="319265"/>
                  </a:lnTo>
                  <a:lnTo>
                    <a:pt x="759739" y="279831"/>
                  </a:lnTo>
                  <a:lnTo>
                    <a:pt x="784783" y="240677"/>
                  </a:lnTo>
                  <a:lnTo>
                    <a:pt x="806894" y="253022"/>
                  </a:lnTo>
                  <a:lnTo>
                    <a:pt x="841349" y="276288"/>
                  </a:lnTo>
                  <a:lnTo>
                    <a:pt x="858837" y="291071"/>
                  </a:lnTo>
                  <a:lnTo>
                    <a:pt x="859320" y="290703"/>
                  </a:lnTo>
                  <a:lnTo>
                    <a:pt x="833589" y="240677"/>
                  </a:lnTo>
                  <a:lnTo>
                    <a:pt x="806792" y="209067"/>
                  </a:lnTo>
                  <a:lnTo>
                    <a:pt x="813930" y="199593"/>
                  </a:lnTo>
                  <a:lnTo>
                    <a:pt x="821474" y="189941"/>
                  </a:lnTo>
                  <a:lnTo>
                    <a:pt x="829221" y="180276"/>
                  </a:lnTo>
                  <a:lnTo>
                    <a:pt x="836980" y="170776"/>
                  </a:lnTo>
                  <a:lnTo>
                    <a:pt x="888796" y="162521"/>
                  </a:lnTo>
                  <a:lnTo>
                    <a:pt x="900328" y="184035"/>
                  </a:lnTo>
                  <a:lnTo>
                    <a:pt x="918362" y="190627"/>
                  </a:lnTo>
                  <a:lnTo>
                    <a:pt x="939838" y="186016"/>
                  </a:lnTo>
                  <a:lnTo>
                    <a:pt x="961656" y="173926"/>
                  </a:lnTo>
                  <a:lnTo>
                    <a:pt x="975296" y="162826"/>
                  </a:lnTo>
                  <a:lnTo>
                    <a:pt x="975601" y="162521"/>
                  </a:lnTo>
                  <a:lnTo>
                    <a:pt x="976299" y="161823"/>
                  </a:lnTo>
                  <a:lnTo>
                    <a:pt x="986663" y="151345"/>
                  </a:lnTo>
                  <a:lnTo>
                    <a:pt x="994384" y="142354"/>
                  </a:lnTo>
                  <a:lnTo>
                    <a:pt x="997115" y="13870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05">
              <a:extLst>
                <a:ext uri="{FF2B5EF4-FFF2-40B4-BE49-F238E27FC236}">
                  <a16:creationId xmlns:a16="http://schemas.microsoft.com/office/drawing/2014/main" id="{532651D5-9F95-3D1C-ACD8-4692B5A61AC6}"/>
                </a:ext>
              </a:extLst>
            </p:cNvPr>
            <p:cNvSpPr/>
            <p:nvPr/>
          </p:nvSpPr>
          <p:spPr>
            <a:xfrm>
              <a:off x="4039711" y="9673686"/>
              <a:ext cx="0" cy="892810"/>
            </a:xfrm>
            <a:custGeom>
              <a:avLst/>
              <a:gdLst/>
              <a:ahLst/>
              <a:cxnLst/>
              <a:rect l="l" t="t" r="r" b="b"/>
              <a:pathLst>
                <a:path h="892809">
                  <a:moveTo>
                    <a:pt x="0" y="0"/>
                  </a:moveTo>
                  <a:lnTo>
                    <a:pt x="0" y="892705"/>
                  </a:lnTo>
                </a:path>
              </a:pathLst>
            </a:custGeom>
            <a:ln w="743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06">
              <a:extLst>
                <a:ext uri="{FF2B5EF4-FFF2-40B4-BE49-F238E27FC236}">
                  <a16:creationId xmlns:a16="http://schemas.microsoft.com/office/drawing/2014/main" id="{3EB3C047-1D14-9433-FF74-05B8A134BCCF}"/>
                </a:ext>
              </a:extLst>
            </p:cNvPr>
            <p:cNvSpPr/>
            <p:nvPr/>
          </p:nvSpPr>
          <p:spPr>
            <a:xfrm>
              <a:off x="8198244" y="9673686"/>
              <a:ext cx="0" cy="892810"/>
            </a:xfrm>
            <a:custGeom>
              <a:avLst/>
              <a:gdLst/>
              <a:ahLst/>
              <a:cxnLst/>
              <a:rect l="l" t="t" r="r" b="b"/>
              <a:pathLst>
                <a:path h="892809">
                  <a:moveTo>
                    <a:pt x="0" y="0"/>
                  </a:moveTo>
                  <a:lnTo>
                    <a:pt x="0" y="892705"/>
                  </a:lnTo>
                </a:path>
              </a:pathLst>
            </a:custGeom>
            <a:ln w="743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07">
              <a:extLst>
                <a:ext uri="{FF2B5EF4-FFF2-40B4-BE49-F238E27FC236}">
                  <a16:creationId xmlns:a16="http://schemas.microsoft.com/office/drawing/2014/main" id="{C4B6D2D5-9623-849F-B8F5-315EA0B30FFA}"/>
                </a:ext>
              </a:extLst>
            </p:cNvPr>
            <p:cNvSpPr txBox="1"/>
            <p:nvPr/>
          </p:nvSpPr>
          <p:spPr>
            <a:xfrm>
              <a:off x="861412" y="8850967"/>
              <a:ext cx="2997200" cy="361950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2200" b="1" dirty="0">
                  <a:solidFill>
                    <a:srgbClr val="FFFFFF"/>
                  </a:solidFill>
                  <a:latin typeface="Gilmer Medium"/>
                  <a:cs typeface="Gilmer Medium"/>
                </a:rPr>
                <a:t>A</a:t>
              </a:r>
              <a:r>
                <a:rPr sz="2200" b="1" spc="-75" dirty="0">
                  <a:solidFill>
                    <a:srgbClr val="FFFFFF"/>
                  </a:solidFill>
                  <a:latin typeface="Gilmer Medium"/>
                  <a:cs typeface="Gilmer Medium"/>
                </a:rPr>
                <a:t> </a:t>
              </a:r>
              <a:r>
                <a:rPr sz="2200" b="1" spc="-60" dirty="0">
                  <a:solidFill>
                    <a:srgbClr val="FFFFFF"/>
                  </a:solidFill>
                  <a:latin typeface="Gilmer Medium"/>
                  <a:cs typeface="Gilmer Medium"/>
                </a:rPr>
                <a:t>partnership</a:t>
              </a:r>
              <a:r>
                <a:rPr sz="2200" b="1" spc="-70" dirty="0">
                  <a:solidFill>
                    <a:srgbClr val="FFFFFF"/>
                  </a:solidFill>
                  <a:latin typeface="Gilmer Medium"/>
                  <a:cs typeface="Gilmer Medium"/>
                </a:rPr>
                <a:t> </a:t>
              </a:r>
              <a:r>
                <a:rPr sz="2200" b="1" spc="-35" dirty="0">
                  <a:solidFill>
                    <a:srgbClr val="FFFFFF"/>
                  </a:solidFill>
                  <a:latin typeface="Gilmer Medium"/>
                  <a:cs typeface="Gilmer Medium"/>
                </a:rPr>
                <a:t>between</a:t>
              </a:r>
              <a:endParaRPr sz="2200" dirty="0">
                <a:latin typeface="Gilmer Medium"/>
                <a:cs typeface="Gilmer Medium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FB2EEE6-957B-6655-511B-C6A299A59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5650" y="3366973"/>
            <a:ext cx="10058400" cy="2657138"/>
          </a:xfrm>
          <a:prstGeom prst="rect">
            <a:avLst/>
          </a:prstGeom>
        </p:spPr>
        <p:txBody>
          <a:bodyPr>
            <a:spAutoFit/>
          </a:bodyPr>
          <a:lstStyle>
            <a:lvl1pPr>
              <a:lnSpc>
                <a:spcPts val="10000"/>
              </a:lnSpc>
              <a:defRPr sz="11150" b="1" i="0">
                <a:solidFill>
                  <a:srgbClr val="20043F"/>
                </a:solidFill>
                <a:latin typeface="Gilmer Heavy" pitchFamily="2" charset="77"/>
              </a:defRPr>
            </a:lvl1pPr>
            <a:lvl2pPr>
              <a:lnSpc>
                <a:spcPts val="11150"/>
              </a:lnSpc>
              <a:defRPr/>
            </a:lvl2pPr>
            <a:lvl3pPr>
              <a:lnSpc>
                <a:spcPts val="11150"/>
              </a:lnSpc>
              <a:defRPr/>
            </a:lvl3pPr>
            <a:lvl4pPr>
              <a:lnSpc>
                <a:spcPts val="11150"/>
              </a:lnSpc>
              <a:defRPr/>
            </a:lvl4pPr>
            <a:lvl5pPr>
              <a:lnSpc>
                <a:spcPts val="11150"/>
              </a:lnSpc>
              <a:defRPr/>
            </a:lvl5pPr>
          </a:lstStyle>
          <a:p>
            <a:pPr lvl="0"/>
            <a:r>
              <a:rPr lang="en-GB" dirty="0"/>
              <a:t>Divider title</a:t>
            </a:r>
          </a:p>
          <a:p>
            <a:pPr lvl="0"/>
            <a:r>
              <a:rPr lang="en-GB" dirty="0"/>
              <a:t>goes here</a:t>
            </a:r>
          </a:p>
        </p:txBody>
      </p:sp>
      <p:sp>
        <p:nvSpPr>
          <p:cNvPr id="3" name="Holder 6">
            <a:extLst>
              <a:ext uri="{FF2B5EF4-FFF2-40B4-BE49-F238E27FC236}">
                <a16:creationId xmlns:a16="http://schemas.microsoft.com/office/drawing/2014/main" id="{254E76C2-52BC-7B11-A2C3-233FDE7ACB9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8514032" y="10420529"/>
            <a:ext cx="824478" cy="3000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950" b="1" i="0">
                <a:solidFill>
                  <a:schemeClr val="tx1"/>
                </a:solidFill>
                <a:latin typeface="Gilmer Bold"/>
                <a:cs typeface="Gilmer Bold"/>
              </a:defRPr>
            </a:lvl1pPr>
          </a:lstStyle>
          <a:p>
            <a:pPr marL="38100">
              <a:spcBef>
                <a:spcPts val="85"/>
              </a:spcBef>
            </a:pPr>
            <a:fld id="{81D60167-4931-47E6-BA6A-407CBD079E47}" type="slidenum">
              <a:rPr lang="en-GB" spc="-50" smtClean="0"/>
              <a:pPr marL="38100">
                <a:spcBef>
                  <a:spcPts val="85"/>
                </a:spcBef>
              </a:pPr>
              <a:t>‹#›</a:t>
            </a:fld>
            <a:endParaRPr lang="en-GB" spc="-50" dirty="0"/>
          </a:p>
        </p:txBody>
      </p:sp>
      <p:sp>
        <p:nvSpPr>
          <p:cNvPr id="4" name="Footer Placeholder 10">
            <a:extLst>
              <a:ext uri="{FF2B5EF4-FFF2-40B4-BE49-F238E27FC236}">
                <a16:creationId xmlns:a16="http://schemas.microsoft.com/office/drawing/2014/main" id="{EFECC843-F412-3E11-E4CF-3886C15787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1922" y="10386457"/>
            <a:ext cx="14135331" cy="39241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indent="0" algn="l">
              <a:tabLst>
                <a:tab pos="7599363" algn="l"/>
              </a:tabLst>
              <a:defRPr sz="1950" i="0">
                <a:solidFill>
                  <a:schemeClr val="tx1"/>
                </a:solidFill>
                <a:latin typeface="Gilmer" pitchFamily="2" charset="77"/>
              </a:defRPr>
            </a:lvl1pPr>
          </a:lstStyle>
          <a:p>
            <a:r>
              <a:rPr lang="en-GB" b="1" dirty="0">
                <a:latin typeface="Gilmer Bold" pitchFamily="2" charset="77"/>
              </a:rPr>
              <a:t>British Science Festival </a:t>
            </a:r>
            <a:r>
              <a:rPr lang="en-GB" dirty="0"/>
              <a:t>| Liverpool	</a:t>
            </a:r>
            <a:r>
              <a:rPr lang="en-GB" b="1" dirty="0">
                <a:latin typeface="Gilmer Bold" pitchFamily="2" charset="77"/>
              </a:rPr>
              <a:t>10–14 September 2025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2470B54-87F0-D26F-E5EC-574E6F6FA69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24968" y="6604536"/>
            <a:ext cx="7620532" cy="13849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500">
                <a:solidFill>
                  <a:srgbClr val="20043F"/>
                </a:solidFill>
                <a:latin typeface="Gilmer" pitchFamily="2" charset="77"/>
              </a:defRPr>
            </a:lvl1pPr>
          </a:lstStyle>
          <a:p>
            <a:pPr lvl="0"/>
            <a:r>
              <a:rPr lang="en-GB" dirty="0"/>
              <a:t>Supporting copy goes here second line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older 6">
            <a:extLst>
              <a:ext uri="{FF2B5EF4-FFF2-40B4-BE49-F238E27FC236}">
                <a16:creationId xmlns:a16="http://schemas.microsoft.com/office/drawing/2014/main" id="{B332E0E5-20A8-2AC4-7018-FFB17315DC4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8514032" y="10420529"/>
            <a:ext cx="824478" cy="3000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950" b="1" i="0">
                <a:solidFill>
                  <a:schemeClr val="tx1"/>
                </a:solidFill>
                <a:latin typeface="Gilmer Bold"/>
                <a:cs typeface="Gilmer Bold"/>
              </a:defRPr>
            </a:lvl1pPr>
          </a:lstStyle>
          <a:p>
            <a:pPr marL="38100">
              <a:spcBef>
                <a:spcPts val="85"/>
              </a:spcBef>
            </a:pPr>
            <a:fld id="{81D60167-4931-47E6-BA6A-407CBD079E47}" type="slidenum">
              <a:rPr lang="en-GB" spc="-50" smtClean="0"/>
              <a:pPr marL="38100">
                <a:spcBef>
                  <a:spcPts val="85"/>
                </a:spcBef>
              </a:pPr>
              <a:t>‹#›</a:t>
            </a:fld>
            <a:endParaRPr lang="en-GB" spc="-50" dirty="0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974B15B7-5CB6-89FF-EB4E-3EF2CAD758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1922" y="10386457"/>
            <a:ext cx="14135331" cy="39241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indent="0" algn="l">
              <a:tabLst>
                <a:tab pos="7599363" algn="l"/>
              </a:tabLst>
              <a:defRPr sz="1950" i="0">
                <a:solidFill>
                  <a:schemeClr val="tx1"/>
                </a:solidFill>
                <a:latin typeface="Gilmer" pitchFamily="2" charset="77"/>
              </a:defRPr>
            </a:lvl1pPr>
          </a:lstStyle>
          <a:p>
            <a:r>
              <a:rPr lang="en-GB" b="1" dirty="0">
                <a:latin typeface="Gilmer Bold" pitchFamily="2" charset="77"/>
              </a:rPr>
              <a:t>British Science Festival </a:t>
            </a:r>
            <a:r>
              <a:rPr lang="en-GB" dirty="0"/>
              <a:t>| Liverpool	</a:t>
            </a:r>
            <a:r>
              <a:rPr lang="en-GB" b="1" dirty="0">
                <a:latin typeface="Gilmer Bold" pitchFamily="2" charset="77"/>
              </a:rPr>
              <a:t>10–14 September 2025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4B23EFB-6477-6EA4-86D1-5CE0BA1A30B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2562" y="3520553"/>
            <a:ext cx="8793076" cy="21775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9525" indent="0">
              <a:spcAft>
                <a:spcPts val="1500"/>
              </a:spcAft>
              <a:tabLst/>
              <a:defRPr sz="2600" b="1" i="0">
                <a:solidFill>
                  <a:srgbClr val="20043F"/>
                </a:solidFill>
                <a:latin typeface="Gilmer Bold" pitchFamily="2" charset="77"/>
              </a:defRPr>
            </a:lvl1pPr>
            <a:lvl2pPr marL="9525" indent="0">
              <a:spcAft>
                <a:spcPts val="1500"/>
              </a:spcAft>
              <a:tabLst/>
              <a:defRPr sz="2600" b="0" i="0">
                <a:solidFill>
                  <a:srgbClr val="20043F"/>
                </a:solidFill>
                <a:latin typeface="Gilmer" pitchFamily="2" charset="77"/>
              </a:defRPr>
            </a:lvl2pPr>
            <a:lvl3pPr marL="357188" indent="-357188">
              <a:spcAft>
                <a:spcPts val="1500"/>
              </a:spcAft>
              <a:buClr>
                <a:srgbClr val="F987AA"/>
              </a:buClr>
              <a:buSzPct val="100000"/>
              <a:buFontTx/>
              <a:buBlip>
                <a:blip r:embed="rId2"/>
              </a:buBlip>
              <a:tabLst/>
              <a:defRPr sz="2600" b="0" i="0">
                <a:solidFill>
                  <a:srgbClr val="20043F"/>
                </a:solidFill>
                <a:latin typeface="Gilmer" pitchFamily="2" charset="77"/>
              </a:defRPr>
            </a:lvl3pPr>
            <a:lvl4pPr marL="668338" indent="-306388">
              <a:spcAft>
                <a:spcPts val="1500"/>
              </a:spcAft>
              <a:buFont typeface="System Font Regular"/>
              <a:buChar char="–"/>
              <a:tabLst/>
              <a:defRPr sz="2600" b="0" i="0">
                <a:solidFill>
                  <a:srgbClr val="20043F"/>
                </a:solidFill>
                <a:latin typeface="Gilmer" pitchFamily="2" charset="77"/>
              </a:defRPr>
            </a:lvl4pPr>
            <a:lvl5pPr marL="9525" indent="0">
              <a:spcAft>
                <a:spcPts val="1500"/>
              </a:spcAft>
              <a:tabLst/>
              <a:defRPr sz="2600" b="0" i="0">
                <a:solidFill>
                  <a:schemeClr val="tx1"/>
                </a:solidFill>
                <a:latin typeface="Gilmer" pitchFamily="2" charset="77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F4EFBF0-CD91-928D-BD50-D4959B6AEF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280652" y="3520553"/>
            <a:ext cx="8793076" cy="21775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9525" indent="0">
              <a:spcAft>
                <a:spcPts val="1500"/>
              </a:spcAft>
              <a:tabLst/>
              <a:defRPr sz="2600" b="1" i="0">
                <a:solidFill>
                  <a:srgbClr val="20043F"/>
                </a:solidFill>
                <a:latin typeface="Gilmer Bold" pitchFamily="2" charset="77"/>
              </a:defRPr>
            </a:lvl1pPr>
            <a:lvl2pPr marL="9525" indent="0">
              <a:spcAft>
                <a:spcPts val="1500"/>
              </a:spcAft>
              <a:tabLst/>
              <a:defRPr sz="2600" b="0" i="0">
                <a:solidFill>
                  <a:srgbClr val="20043F"/>
                </a:solidFill>
                <a:latin typeface="Gilmer" pitchFamily="2" charset="77"/>
              </a:defRPr>
            </a:lvl2pPr>
            <a:lvl3pPr marL="357188" indent="-357188">
              <a:spcAft>
                <a:spcPts val="1500"/>
              </a:spcAft>
              <a:buClr>
                <a:srgbClr val="F987AA"/>
              </a:buClr>
              <a:buSzPct val="100000"/>
              <a:buFontTx/>
              <a:buBlip>
                <a:blip r:embed="rId2"/>
              </a:buBlip>
              <a:tabLst/>
              <a:defRPr sz="2600" b="0" i="0">
                <a:solidFill>
                  <a:srgbClr val="20043F"/>
                </a:solidFill>
                <a:latin typeface="Gilmer" pitchFamily="2" charset="77"/>
              </a:defRPr>
            </a:lvl3pPr>
            <a:lvl4pPr marL="668338" indent="-306388">
              <a:spcAft>
                <a:spcPts val="1500"/>
              </a:spcAft>
              <a:buFont typeface="System Font Regular"/>
              <a:buChar char="–"/>
              <a:tabLst/>
              <a:defRPr sz="2600" b="0" i="0">
                <a:solidFill>
                  <a:srgbClr val="20043F"/>
                </a:solidFill>
                <a:latin typeface="Gilmer" pitchFamily="2" charset="77"/>
              </a:defRPr>
            </a:lvl4pPr>
            <a:lvl5pPr marL="9525" indent="0">
              <a:spcAft>
                <a:spcPts val="1500"/>
              </a:spcAft>
              <a:tabLst/>
              <a:defRPr sz="2600" b="0" i="0">
                <a:solidFill>
                  <a:schemeClr val="tx1"/>
                </a:solidFill>
                <a:latin typeface="Gilmer" pitchFamily="2" charset="77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7BC43E-363F-C9E4-1E1E-DD4E655F2D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52345" y="750459"/>
            <a:ext cx="18195943" cy="20518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ts val="8000"/>
              </a:lnSpc>
              <a:defRPr sz="7400" b="1" i="0">
                <a:solidFill>
                  <a:srgbClr val="20043F"/>
                </a:solidFill>
                <a:latin typeface="Gilmer Heavy" pitchFamily="2" charset="77"/>
              </a:defRPr>
            </a:lvl1pPr>
            <a:lvl2pPr>
              <a:defRPr>
                <a:latin typeface="Gilmer" pitchFamily="2" charset="77"/>
              </a:defRPr>
            </a:lvl2pPr>
            <a:lvl3pPr>
              <a:defRPr>
                <a:latin typeface="Gilmer" pitchFamily="2" charset="77"/>
              </a:defRPr>
            </a:lvl3pPr>
            <a:lvl4pPr>
              <a:defRPr>
                <a:latin typeface="Gilmer" pitchFamily="2" charset="77"/>
              </a:defRPr>
            </a:lvl4pPr>
            <a:lvl5pPr>
              <a:defRPr>
                <a:latin typeface="Gilmer" pitchFamily="2" charset="77"/>
              </a:defRPr>
            </a:lvl5pPr>
          </a:lstStyle>
          <a:p>
            <a:pPr lvl="0"/>
            <a:r>
              <a:rPr lang="en-GB" dirty="0"/>
              <a:t>Page title</a:t>
            </a:r>
          </a:p>
          <a:p>
            <a:pPr lvl="0"/>
            <a:r>
              <a:rPr lang="en-GB" dirty="0"/>
              <a:t>Second line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with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older 6">
            <a:extLst>
              <a:ext uri="{FF2B5EF4-FFF2-40B4-BE49-F238E27FC236}">
                <a16:creationId xmlns:a16="http://schemas.microsoft.com/office/drawing/2014/main" id="{B332E0E5-20A8-2AC4-7018-FFB17315DC4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8514032" y="10420529"/>
            <a:ext cx="824478" cy="3000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950" b="1" i="0">
                <a:solidFill>
                  <a:schemeClr val="tx1"/>
                </a:solidFill>
                <a:latin typeface="Gilmer Bold"/>
                <a:cs typeface="Gilmer Bold"/>
              </a:defRPr>
            </a:lvl1pPr>
          </a:lstStyle>
          <a:p>
            <a:pPr marL="38100">
              <a:spcBef>
                <a:spcPts val="85"/>
              </a:spcBef>
            </a:pPr>
            <a:fld id="{81D60167-4931-47E6-BA6A-407CBD079E47}" type="slidenum">
              <a:rPr lang="en-GB" spc="-50" smtClean="0"/>
              <a:pPr marL="38100">
                <a:spcBef>
                  <a:spcPts val="85"/>
                </a:spcBef>
              </a:pPr>
              <a:t>‹#›</a:t>
            </a:fld>
            <a:endParaRPr lang="en-GB" spc="-50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4B23EFB-6477-6EA4-86D1-5CE0BA1A30B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2562" y="3520553"/>
            <a:ext cx="8793076" cy="21775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9525" indent="0">
              <a:spcAft>
                <a:spcPts val="1500"/>
              </a:spcAft>
              <a:tabLst/>
              <a:defRPr sz="2600" b="1" i="0">
                <a:solidFill>
                  <a:srgbClr val="20043F"/>
                </a:solidFill>
                <a:latin typeface="Gilmer Bold" pitchFamily="2" charset="77"/>
              </a:defRPr>
            </a:lvl1pPr>
            <a:lvl2pPr marL="9525" indent="0">
              <a:spcAft>
                <a:spcPts val="1500"/>
              </a:spcAft>
              <a:tabLst/>
              <a:defRPr sz="2600" b="0" i="0">
                <a:solidFill>
                  <a:srgbClr val="20043F"/>
                </a:solidFill>
                <a:latin typeface="Gilmer" pitchFamily="2" charset="77"/>
              </a:defRPr>
            </a:lvl2pPr>
            <a:lvl3pPr marL="357188" indent="-357188">
              <a:spcAft>
                <a:spcPts val="1500"/>
              </a:spcAft>
              <a:buClr>
                <a:srgbClr val="F987AA"/>
              </a:buClr>
              <a:buSzPct val="100000"/>
              <a:buFontTx/>
              <a:buBlip>
                <a:blip r:embed="rId2"/>
              </a:buBlip>
              <a:tabLst/>
              <a:defRPr sz="2600" b="0" i="0">
                <a:solidFill>
                  <a:srgbClr val="20043F"/>
                </a:solidFill>
                <a:latin typeface="Gilmer" pitchFamily="2" charset="77"/>
              </a:defRPr>
            </a:lvl3pPr>
            <a:lvl4pPr marL="668338" indent="-306388">
              <a:spcAft>
                <a:spcPts val="1500"/>
              </a:spcAft>
              <a:buFont typeface="System Font Regular"/>
              <a:buChar char="–"/>
              <a:tabLst/>
              <a:defRPr sz="2600" b="0" i="0">
                <a:solidFill>
                  <a:srgbClr val="20043F"/>
                </a:solidFill>
                <a:latin typeface="Gilmer" pitchFamily="2" charset="77"/>
              </a:defRPr>
            </a:lvl4pPr>
            <a:lvl5pPr marL="9525" indent="0">
              <a:spcAft>
                <a:spcPts val="1500"/>
              </a:spcAft>
              <a:tabLst/>
              <a:defRPr sz="2600" b="0" i="0">
                <a:solidFill>
                  <a:schemeClr val="tx1"/>
                </a:solidFill>
                <a:latin typeface="Gilmer" pitchFamily="2" charset="77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7BC43E-363F-C9E4-1E1E-DD4E655F2D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52346" y="750459"/>
            <a:ext cx="8753992" cy="20518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ts val="8000"/>
              </a:lnSpc>
              <a:defRPr sz="7400" b="1" i="0">
                <a:solidFill>
                  <a:srgbClr val="20043F"/>
                </a:solidFill>
                <a:latin typeface="Gilmer Heavy" pitchFamily="2" charset="77"/>
              </a:defRPr>
            </a:lvl1pPr>
            <a:lvl2pPr>
              <a:defRPr>
                <a:latin typeface="Gilmer" pitchFamily="2" charset="77"/>
              </a:defRPr>
            </a:lvl2pPr>
            <a:lvl3pPr>
              <a:defRPr>
                <a:latin typeface="Gilmer" pitchFamily="2" charset="77"/>
              </a:defRPr>
            </a:lvl3pPr>
            <a:lvl4pPr>
              <a:defRPr>
                <a:latin typeface="Gilmer" pitchFamily="2" charset="77"/>
              </a:defRPr>
            </a:lvl4pPr>
            <a:lvl5pPr>
              <a:defRPr>
                <a:latin typeface="Gilmer" pitchFamily="2" charset="77"/>
              </a:defRPr>
            </a:lvl5pPr>
          </a:lstStyle>
          <a:p>
            <a:pPr lvl="0"/>
            <a:r>
              <a:rPr lang="en-GB" dirty="0"/>
              <a:t>Page title</a:t>
            </a:r>
          </a:p>
          <a:p>
            <a:pPr lvl="0"/>
            <a:r>
              <a:rPr lang="en-GB" dirty="0"/>
              <a:t>Second line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C6FF0DF-687A-597E-5F43-D2B9979F451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263188" y="832207"/>
            <a:ext cx="8990583" cy="925701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" name="Footer Placeholder 10">
            <a:extLst>
              <a:ext uri="{FF2B5EF4-FFF2-40B4-BE49-F238E27FC236}">
                <a16:creationId xmlns:a16="http://schemas.microsoft.com/office/drawing/2014/main" id="{A78BA7EF-E929-884F-0841-937C4A4D75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1922" y="10386457"/>
            <a:ext cx="14135331" cy="39241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indent="0" algn="l">
              <a:tabLst>
                <a:tab pos="7599363" algn="l"/>
              </a:tabLst>
              <a:defRPr sz="1950" i="0">
                <a:solidFill>
                  <a:schemeClr val="tx1"/>
                </a:solidFill>
                <a:latin typeface="Gilmer" pitchFamily="2" charset="77"/>
              </a:defRPr>
            </a:lvl1pPr>
          </a:lstStyle>
          <a:p>
            <a:r>
              <a:rPr lang="en-GB" b="1" dirty="0">
                <a:latin typeface="Gilmer Bold" pitchFamily="2" charset="77"/>
              </a:rPr>
              <a:t>British Science Festival </a:t>
            </a:r>
            <a:r>
              <a:rPr lang="en-GB" dirty="0"/>
              <a:t>| Liverpool	</a:t>
            </a:r>
            <a:r>
              <a:rPr lang="en-GB" b="1" dirty="0">
                <a:latin typeface="Gilmer Bold" pitchFamily="2" charset="77"/>
              </a:rPr>
              <a:t>10–14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1804883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slide">
    <p:bg>
      <p:bgPr>
        <a:solidFill>
          <a:srgbClr val="2004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Holder 6">
            <a:extLst>
              <a:ext uri="{FF2B5EF4-FFF2-40B4-BE49-F238E27FC236}">
                <a16:creationId xmlns:a16="http://schemas.microsoft.com/office/drawing/2014/main" id="{9D745BDC-DB84-DFD5-34E2-670F443B7F7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8514032" y="10420529"/>
            <a:ext cx="824478" cy="3000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950" b="1" i="0">
                <a:solidFill>
                  <a:schemeClr val="bg1"/>
                </a:solidFill>
                <a:latin typeface="Gilmer Bold"/>
                <a:cs typeface="Gilmer Bold"/>
              </a:defRPr>
            </a:lvl1pPr>
          </a:lstStyle>
          <a:p>
            <a:pPr marL="38100">
              <a:spcBef>
                <a:spcPts val="85"/>
              </a:spcBef>
            </a:pPr>
            <a:fld id="{81D60167-4931-47E6-BA6A-407CBD079E47}" type="slidenum">
              <a:rPr lang="en-GB" spc="-50" smtClean="0"/>
              <a:pPr marL="38100">
                <a:spcBef>
                  <a:spcPts val="85"/>
                </a:spcBef>
              </a:pPr>
              <a:t>‹#›</a:t>
            </a:fld>
            <a:endParaRPr lang="en-GB" spc="-50" dirty="0"/>
          </a:p>
        </p:txBody>
      </p:sp>
      <p:sp>
        <p:nvSpPr>
          <p:cNvPr id="17" name="Footer Placeholder 10">
            <a:extLst>
              <a:ext uri="{FF2B5EF4-FFF2-40B4-BE49-F238E27FC236}">
                <a16:creationId xmlns:a16="http://schemas.microsoft.com/office/drawing/2014/main" id="{8B52FC10-FE8B-AB85-A185-37E8465B54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1922" y="10386457"/>
            <a:ext cx="14135331" cy="39241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indent="0" algn="l">
              <a:tabLst>
                <a:tab pos="7599363" algn="l"/>
              </a:tabLst>
              <a:defRPr sz="1950" i="0">
                <a:solidFill>
                  <a:schemeClr val="bg1"/>
                </a:solidFill>
                <a:latin typeface="Gilmer" pitchFamily="2" charset="77"/>
              </a:defRPr>
            </a:lvl1pPr>
          </a:lstStyle>
          <a:p>
            <a:r>
              <a:rPr lang="en-GB" b="1" dirty="0">
                <a:latin typeface="Gilmer Bold" pitchFamily="2" charset="77"/>
              </a:rPr>
              <a:t>British Science Festival </a:t>
            </a:r>
            <a:r>
              <a:rPr lang="en-GB" dirty="0"/>
              <a:t>| Liverpool	</a:t>
            </a:r>
            <a:r>
              <a:rPr lang="en-GB" b="1" dirty="0">
                <a:latin typeface="Gilmer Bold" pitchFamily="2" charset="77"/>
              </a:rPr>
              <a:t>10–14 September 2025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E52C257-102B-2D7E-8C4D-6AB91EBCD0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1850" y="831850"/>
            <a:ext cx="18441988" cy="92678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000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background with pink and blue text&#10;&#10;Description automatically generated">
            <a:extLst>
              <a:ext uri="{FF2B5EF4-FFF2-40B4-BE49-F238E27FC236}">
                <a16:creationId xmlns:a16="http://schemas.microsoft.com/office/drawing/2014/main" id="{9FCD1BEF-B360-9DA1-8C53-DF9C090D543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53" y="846232"/>
            <a:ext cx="6772351" cy="167986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1019F9A6-51D8-9C49-1A4C-E3BED32F90AC}"/>
              </a:ext>
            </a:extLst>
          </p:cNvPr>
          <p:cNvGrpSpPr/>
          <p:nvPr userDrawn="1"/>
        </p:nvGrpSpPr>
        <p:grpSpPr>
          <a:xfrm>
            <a:off x="844003" y="8850967"/>
            <a:ext cx="10721586" cy="1715529"/>
            <a:chOff x="844003" y="8850967"/>
            <a:chExt cx="10721586" cy="1715529"/>
          </a:xfrm>
        </p:grpSpPr>
        <p:grpSp>
          <p:nvGrpSpPr>
            <p:cNvPr id="5" name="object 61">
              <a:extLst>
                <a:ext uri="{FF2B5EF4-FFF2-40B4-BE49-F238E27FC236}">
                  <a16:creationId xmlns:a16="http://schemas.microsoft.com/office/drawing/2014/main" id="{C70FEB3E-EC9F-D65C-FE21-E2D3E2AC576E}"/>
                </a:ext>
              </a:extLst>
            </p:cNvPr>
            <p:cNvGrpSpPr/>
            <p:nvPr/>
          </p:nvGrpSpPr>
          <p:grpSpPr>
            <a:xfrm>
              <a:off x="1822367" y="9737299"/>
              <a:ext cx="1381125" cy="760730"/>
              <a:chOff x="1822367" y="9737299"/>
              <a:chExt cx="1381125" cy="760730"/>
            </a:xfrm>
          </p:grpSpPr>
          <p:pic>
            <p:nvPicPr>
              <p:cNvPr id="70" name="object 62">
                <a:extLst>
                  <a:ext uri="{FF2B5EF4-FFF2-40B4-BE49-F238E27FC236}">
                    <a16:creationId xmlns:a16="http://schemas.microsoft.com/office/drawing/2014/main" id="{3AD8CE71-A797-A634-B698-3895C3DF48BC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822367" y="9737299"/>
                <a:ext cx="1314284" cy="760595"/>
              </a:xfrm>
              <a:prstGeom prst="rect">
                <a:avLst/>
              </a:prstGeom>
            </p:spPr>
          </p:pic>
          <p:sp>
            <p:nvSpPr>
              <p:cNvPr id="71" name="object 63">
                <a:extLst>
                  <a:ext uri="{FF2B5EF4-FFF2-40B4-BE49-F238E27FC236}">
                    <a16:creationId xmlns:a16="http://schemas.microsoft.com/office/drawing/2014/main" id="{86BB43AE-CB53-AA3A-058E-589877E8B978}"/>
                  </a:ext>
                </a:extLst>
              </p:cNvPr>
              <p:cNvSpPr/>
              <p:nvPr/>
            </p:nvSpPr>
            <p:spPr>
              <a:xfrm>
                <a:off x="3170495" y="10271734"/>
                <a:ext cx="33020" cy="226695"/>
              </a:xfrm>
              <a:custGeom>
                <a:avLst/>
                <a:gdLst/>
                <a:ahLst/>
                <a:cxnLst/>
                <a:rect l="l" t="t" r="r" b="b"/>
                <a:pathLst>
                  <a:path w="33019" h="226695">
                    <a:moveTo>
                      <a:pt x="25402" y="0"/>
                    </a:moveTo>
                    <a:lnTo>
                      <a:pt x="7539" y="0"/>
                    </a:lnTo>
                    <a:lnTo>
                      <a:pt x="0" y="6586"/>
                    </a:lnTo>
                    <a:lnTo>
                      <a:pt x="0" y="219553"/>
                    </a:lnTo>
                    <a:lnTo>
                      <a:pt x="7539" y="226160"/>
                    </a:lnTo>
                    <a:lnTo>
                      <a:pt x="25402" y="226160"/>
                    </a:lnTo>
                    <a:lnTo>
                      <a:pt x="32941" y="219553"/>
                    </a:lnTo>
                    <a:lnTo>
                      <a:pt x="32941" y="15999"/>
                    </a:lnTo>
                    <a:lnTo>
                      <a:pt x="32941" y="6586"/>
                    </a:lnTo>
                    <a:lnTo>
                      <a:pt x="2540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pic>
          <p:nvPicPr>
            <p:cNvPr id="6" name="object 64">
              <a:extLst>
                <a:ext uri="{FF2B5EF4-FFF2-40B4-BE49-F238E27FC236}">
                  <a16:creationId xmlns:a16="http://schemas.microsoft.com/office/drawing/2014/main" id="{3BA006FD-EBAA-0C0B-C7D7-51B71DACEDCD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52030" y="10271743"/>
              <a:ext cx="155272" cy="226150"/>
            </a:xfrm>
            <a:prstGeom prst="rect">
              <a:avLst/>
            </a:prstGeom>
          </p:spPr>
        </p:pic>
        <p:pic>
          <p:nvPicPr>
            <p:cNvPr id="7" name="object 65">
              <a:extLst>
                <a:ext uri="{FF2B5EF4-FFF2-40B4-BE49-F238E27FC236}">
                  <a16:creationId xmlns:a16="http://schemas.microsoft.com/office/drawing/2014/main" id="{3B3F8B66-EA20-B089-3072-5929FB9E8CF6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455886" y="10271743"/>
              <a:ext cx="150854" cy="226139"/>
            </a:xfrm>
            <a:prstGeom prst="rect">
              <a:avLst/>
            </a:prstGeom>
          </p:spPr>
        </p:pic>
        <p:sp>
          <p:nvSpPr>
            <p:cNvPr id="8" name="object 66">
              <a:extLst>
                <a:ext uri="{FF2B5EF4-FFF2-40B4-BE49-F238E27FC236}">
                  <a16:creationId xmlns:a16="http://schemas.microsoft.com/office/drawing/2014/main" id="{524C3563-B859-B49C-6D19-CD9CA54074A3}"/>
                </a:ext>
              </a:extLst>
            </p:cNvPr>
            <p:cNvSpPr/>
            <p:nvPr/>
          </p:nvSpPr>
          <p:spPr>
            <a:xfrm>
              <a:off x="844003" y="9709156"/>
              <a:ext cx="822325" cy="822325"/>
            </a:xfrm>
            <a:custGeom>
              <a:avLst/>
              <a:gdLst/>
              <a:ahLst/>
              <a:cxnLst/>
              <a:rect l="l" t="t" r="r" b="b"/>
              <a:pathLst>
                <a:path w="822325" h="822325">
                  <a:moveTo>
                    <a:pt x="91909" y="425869"/>
                  </a:moveTo>
                  <a:lnTo>
                    <a:pt x="87744" y="420992"/>
                  </a:lnTo>
                  <a:lnTo>
                    <a:pt x="83680" y="415988"/>
                  </a:lnTo>
                  <a:lnTo>
                    <a:pt x="79743" y="410870"/>
                  </a:lnTo>
                  <a:lnTo>
                    <a:pt x="83591" y="416013"/>
                  </a:lnTo>
                  <a:lnTo>
                    <a:pt x="87668" y="420979"/>
                  </a:lnTo>
                  <a:lnTo>
                    <a:pt x="91909" y="425869"/>
                  </a:lnTo>
                  <a:close/>
                </a:path>
                <a:path w="822325" h="822325">
                  <a:moveTo>
                    <a:pt x="96266" y="430669"/>
                  </a:moveTo>
                  <a:lnTo>
                    <a:pt x="91948" y="425894"/>
                  </a:lnTo>
                  <a:lnTo>
                    <a:pt x="96266" y="430669"/>
                  </a:lnTo>
                  <a:close/>
                </a:path>
                <a:path w="822325" h="822325">
                  <a:moveTo>
                    <a:pt x="821918" y="49707"/>
                  </a:moveTo>
                  <a:lnTo>
                    <a:pt x="818007" y="30378"/>
                  </a:lnTo>
                  <a:lnTo>
                    <a:pt x="807351" y="14579"/>
                  </a:lnTo>
                  <a:lnTo>
                    <a:pt x="791540" y="3911"/>
                  </a:lnTo>
                  <a:lnTo>
                    <a:pt x="788924" y="3390"/>
                  </a:lnTo>
                  <a:lnTo>
                    <a:pt x="788924" y="40474"/>
                  </a:lnTo>
                  <a:lnTo>
                    <a:pt x="788924" y="269811"/>
                  </a:lnTo>
                  <a:lnTo>
                    <a:pt x="787069" y="299567"/>
                  </a:lnTo>
                  <a:lnTo>
                    <a:pt x="781634" y="328218"/>
                  </a:lnTo>
                  <a:lnTo>
                    <a:pt x="772845" y="355549"/>
                  </a:lnTo>
                  <a:lnTo>
                    <a:pt x="772261" y="356819"/>
                  </a:lnTo>
                  <a:lnTo>
                    <a:pt x="772261" y="396227"/>
                  </a:lnTo>
                  <a:lnTo>
                    <a:pt x="765340" y="387019"/>
                  </a:lnTo>
                  <a:lnTo>
                    <a:pt x="770509" y="393674"/>
                  </a:lnTo>
                  <a:lnTo>
                    <a:pt x="772261" y="396227"/>
                  </a:lnTo>
                  <a:lnTo>
                    <a:pt x="772261" y="356819"/>
                  </a:lnTo>
                  <a:lnTo>
                    <a:pt x="760945" y="381330"/>
                  </a:lnTo>
                  <a:lnTo>
                    <a:pt x="761898" y="382574"/>
                  </a:lnTo>
                  <a:lnTo>
                    <a:pt x="758571" y="378561"/>
                  </a:lnTo>
                  <a:lnTo>
                    <a:pt x="757377" y="377342"/>
                  </a:lnTo>
                  <a:lnTo>
                    <a:pt x="757377" y="434200"/>
                  </a:lnTo>
                  <a:lnTo>
                    <a:pt x="752195" y="425856"/>
                  </a:lnTo>
                  <a:lnTo>
                    <a:pt x="755929" y="431507"/>
                  </a:lnTo>
                  <a:lnTo>
                    <a:pt x="757377" y="434200"/>
                  </a:lnTo>
                  <a:lnTo>
                    <a:pt x="757377" y="377342"/>
                  </a:lnTo>
                  <a:lnTo>
                    <a:pt x="744245" y="363842"/>
                  </a:lnTo>
                  <a:lnTo>
                    <a:pt x="744245" y="413804"/>
                  </a:lnTo>
                  <a:lnTo>
                    <a:pt x="742543" y="411429"/>
                  </a:lnTo>
                  <a:lnTo>
                    <a:pt x="743458" y="412597"/>
                  </a:lnTo>
                  <a:lnTo>
                    <a:pt x="744245" y="413804"/>
                  </a:lnTo>
                  <a:lnTo>
                    <a:pt x="744245" y="363842"/>
                  </a:lnTo>
                  <a:lnTo>
                    <a:pt x="742149" y="361696"/>
                  </a:lnTo>
                  <a:lnTo>
                    <a:pt x="742149" y="410921"/>
                  </a:lnTo>
                  <a:lnTo>
                    <a:pt x="713295" y="443128"/>
                  </a:lnTo>
                  <a:lnTo>
                    <a:pt x="679018" y="469633"/>
                  </a:lnTo>
                  <a:lnTo>
                    <a:pt x="640194" y="489597"/>
                  </a:lnTo>
                  <a:lnTo>
                    <a:pt x="597636" y="502183"/>
                  </a:lnTo>
                  <a:lnTo>
                    <a:pt x="552170" y="506564"/>
                  </a:lnTo>
                  <a:lnTo>
                    <a:pt x="269798" y="506564"/>
                  </a:lnTo>
                  <a:lnTo>
                    <a:pt x="220421" y="501383"/>
                  </a:lnTo>
                  <a:lnTo>
                    <a:pt x="193662" y="492734"/>
                  </a:lnTo>
                  <a:lnTo>
                    <a:pt x="193662" y="528548"/>
                  </a:lnTo>
                  <a:lnTo>
                    <a:pt x="155486" y="514057"/>
                  </a:lnTo>
                  <a:lnTo>
                    <a:pt x="193636" y="528535"/>
                  </a:lnTo>
                  <a:lnTo>
                    <a:pt x="193662" y="492734"/>
                  </a:lnTo>
                  <a:lnTo>
                    <a:pt x="174574" y="486562"/>
                  </a:lnTo>
                  <a:lnTo>
                    <a:pt x="133337" y="463156"/>
                  </a:lnTo>
                  <a:lnTo>
                    <a:pt x="97739" y="432269"/>
                  </a:lnTo>
                  <a:lnTo>
                    <a:pt x="102336" y="437222"/>
                  </a:lnTo>
                  <a:lnTo>
                    <a:pt x="132778" y="467664"/>
                  </a:lnTo>
                  <a:lnTo>
                    <a:pt x="102336" y="437222"/>
                  </a:lnTo>
                  <a:lnTo>
                    <a:pt x="74549" y="403771"/>
                  </a:lnTo>
                  <a:lnTo>
                    <a:pt x="48298" y="353390"/>
                  </a:lnTo>
                  <a:lnTo>
                    <a:pt x="36309" y="309194"/>
                  </a:lnTo>
                  <a:lnTo>
                    <a:pt x="32994" y="269748"/>
                  </a:lnTo>
                  <a:lnTo>
                    <a:pt x="34099" y="246837"/>
                  </a:lnTo>
                  <a:lnTo>
                    <a:pt x="42633" y="202971"/>
                  </a:lnTo>
                  <a:lnTo>
                    <a:pt x="62407" y="155587"/>
                  </a:lnTo>
                  <a:lnTo>
                    <a:pt x="90779" y="114782"/>
                  </a:lnTo>
                  <a:lnTo>
                    <a:pt x="133324" y="76200"/>
                  </a:lnTo>
                  <a:lnTo>
                    <a:pt x="167741" y="55981"/>
                  </a:lnTo>
                  <a:lnTo>
                    <a:pt x="204978" y="41948"/>
                  </a:lnTo>
                  <a:lnTo>
                    <a:pt x="245694" y="34188"/>
                  </a:lnTo>
                  <a:lnTo>
                    <a:pt x="269748" y="32981"/>
                  </a:lnTo>
                  <a:lnTo>
                    <a:pt x="316331" y="37528"/>
                  </a:lnTo>
                  <a:lnTo>
                    <a:pt x="360426" y="50888"/>
                  </a:lnTo>
                  <a:lnTo>
                    <a:pt x="401066" y="72631"/>
                  </a:lnTo>
                  <a:lnTo>
                    <a:pt x="437197" y="102336"/>
                  </a:lnTo>
                  <a:lnTo>
                    <a:pt x="628015" y="293154"/>
                  </a:lnTo>
                  <a:lnTo>
                    <a:pt x="660857" y="305168"/>
                  </a:lnTo>
                  <a:lnTo>
                    <a:pt x="663257" y="306425"/>
                  </a:lnTo>
                  <a:lnTo>
                    <a:pt x="628015" y="293154"/>
                  </a:lnTo>
                  <a:lnTo>
                    <a:pt x="609701" y="288455"/>
                  </a:lnTo>
                  <a:lnTo>
                    <a:pt x="590918" y="285026"/>
                  </a:lnTo>
                  <a:lnTo>
                    <a:pt x="571715" y="282917"/>
                  </a:lnTo>
                  <a:lnTo>
                    <a:pt x="552132" y="282206"/>
                  </a:lnTo>
                  <a:lnTo>
                    <a:pt x="269748" y="282206"/>
                  </a:lnTo>
                  <a:lnTo>
                    <a:pt x="220510" y="286715"/>
                  </a:lnTo>
                  <a:lnTo>
                    <a:pt x="174218" y="299694"/>
                  </a:lnTo>
                  <a:lnTo>
                    <a:pt x="131660" y="320319"/>
                  </a:lnTo>
                  <a:lnTo>
                    <a:pt x="93649" y="347814"/>
                  </a:lnTo>
                  <a:lnTo>
                    <a:pt x="60998" y="381330"/>
                  </a:lnTo>
                  <a:lnTo>
                    <a:pt x="65278" y="388988"/>
                  </a:lnTo>
                  <a:lnTo>
                    <a:pt x="69837" y="396468"/>
                  </a:lnTo>
                  <a:lnTo>
                    <a:pt x="74663" y="403771"/>
                  </a:lnTo>
                  <a:lnTo>
                    <a:pt x="79743" y="410857"/>
                  </a:lnTo>
                  <a:lnTo>
                    <a:pt x="108635" y="378637"/>
                  </a:lnTo>
                  <a:lnTo>
                    <a:pt x="142900" y="352132"/>
                  </a:lnTo>
                  <a:lnTo>
                    <a:pt x="181737" y="332155"/>
                  </a:lnTo>
                  <a:lnTo>
                    <a:pt x="224294" y="319570"/>
                  </a:lnTo>
                  <a:lnTo>
                    <a:pt x="269748" y="315188"/>
                  </a:lnTo>
                  <a:lnTo>
                    <a:pt x="552132" y="315188"/>
                  </a:lnTo>
                  <a:lnTo>
                    <a:pt x="599770" y="320001"/>
                  </a:lnTo>
                  <a:lnTo>
                    <a:pt x="644169" y="333806"/>
                  </a:lnTo>
                  <a:lnTo>
                    <a:pt x="684377" y="355650"/>
                  </a:lnTo>
                  <a:lnTo>
                    <a:pt x="718667" y="383946"/>
                  </a:lnTo>
                  <a:lnTo>
                    <a:pt x="742149" y="410921"/>
                  </a:lnTo>
                  <a:lnTo>
                    <a:pt x="742149" y="361696"/>
                  </a:lnTo>
                  <a:lnTo>
                    <a:pt x="737057" y="356450"/>
                  </a:lnTo>
                  <a:lnTo>
                    <a:pt x="745261" y="363867"/>
                  </a:lnTo>
                  <a:lnTo>
                    <a:pt x="725919" y="344525"/>
                  </a:lnTo>
                  <a:lnTo>
                    <a:pt x="725919" y="346392"/>
                  </a:lnTo>
                  <a:lnTo>
                    <a:pt x="707732" y="332447"/>
                  </a:lnTo>
                  <a:lnTo>
                    <a:pt x="719797" y="340842"/>
                  </a:lnTo>
                  <a:lnTo>
                    <a:pt x="725919" y="346392"/>
                  </a:lnTo>
                  <a:lnTo>
                    <a:pt x="725919" y="344525"/>
                  </a:lnTo>
                  <a:lnTo>
                    <a:pt x="696061" y="314655"/>
                  </a:lnTo>
                  <a:lnTo>
                    <a:pt x="696061" y="324319"/>
                  </a:lnTo>
                  <a:lnTo>
                    <a:pt x="674116" y="312089"/>
                  </a:lnTo>
                  <a:lnTo>
                    <a:pt x="691553" y="321170"/>
                  </a:lnTo>
                  <a:lnTo>
                    <a:pt x="696061" y="324319"/>
                  </a:lnTo>
                  <a:lnTo>
                    <a:pt x="696061" y="314655"/>
                  </a:lnTo>
                  <a:lnTo>
                    <a:pt x="460514" y="78994"/>
                  </a:lnTo>
                  <a:lnTo>
                    <a:pt x="431292" y="53644"/>
                  </a:lnTo>
                  <a:lnTo>
                    <a:pt x="399199" y="32981"/>
                  </a:lnTo>
                  <a:lnTo>
                    <a:pt x="781418" y="32981"/>
                  </a:lnTo>
                  <a:lnTo>
                    <a:pt x="788924" y="40474"/>
                  </a:lnTo>
                  <a:lnTo>
                    <a:pt x="788924" y="3390"/>
                  </a:lnTo>
                  <a:lnTo>
                    <a:pt x="772210" y="0"/>
                  </a:lnTo>
                  <a:lnTo>
                    <a:pt x="270052" y="0"/>
                  </a:lnTo>
                  <a:lnTo>
                    <a:pt x="260502" y="114"/>
                  </a:lnTo>
                  <a:lnTo>
                    <a:pt x="246481" y="952"/>
                  </a:lnTo>
                  <a:lnTo>
                    <a:pt x="189776" y="12103"/>
                  </a:lnTo>
                  <a:lnTo>
                    <a:pt x="141592" y="32435"/>
                  </a:lnTo>
                  <a:lnTo>
                    <a:pt x="98691" y="61328"/>
                  </a:lnTo>
                  <a:lnTo>
                    <a:pt x="62166" y="97701"/>
                  </a:lnTo>
                  <a:lnTo>
                    <a:pt x="33083" y="140462"/>
                  </a:lnTo>
                  <a:lnTo>
                    <a:pt x="16446" y="177025"/>
                  </a:lnTo>
                  <a:lnTo>
                    <a:pt x="3911" y="224751"/>
                  </a:lnTo>
                  <a:lnTo>
                    <a:pt x="152" y="269392"/>
                  </a:lnTo>
                  <a:lnTo>
                    <a:pt x="3784" y="314045"/>
                  </a:lnTo>
                  <a:lnTo>
                    <a:pt x="15481" y="359714"/>
                  </a:lnTo>
                  <a:lnTo>
                    <a:pt x="36614" y="405320"/>
                  </a:lnTo>
                  <a:lnTo>
                    <a:pt x="60998" y="440397"/>
                  </a:lnTo>
                  <a:lnTo>
                    <a:pt x="88633" y="469480"/>
                  </a:lnTo>
                  <a:lnTo>
                    <a:pt x="59855" y="439204"/>
                  </a:lnTo>
                  <a:lnTo>
                    <a:pt x="55245" y="433349"/>
                  </a:lnTo>
                  <a:lnTo>
                    <a:pt x="49860" y="426008"/>
                  </a:lnTo>
                  <a:lnTo>
                    <a:pt x="44754" y="418528"/>
                  </a:lnTo>
                  <a:lnTo>
                    <a:pt x="39916" y="410921"/>
                  </a:lnTo>
                  <a:lnTo>
                    <a:pt x="23012" y="443026"/>
                  </a:lnTo>
                  <a:lnTo>
                    <a:pt x="10477" y="477469"/>
                  </a:lnTo>
                  <a:lnTo>
                    <a:pt x="2679" y="513905"/>
                  </a:lnTo>
                  <a:lnTo>
                    <a:pt x="0" y="551967"/>
                  </a:lnTo>
                  <a:lnTo>
                    <a:pt x="0" y="772058"/>
                  </a:lnTo>
                  <a:lnTo>
                    <a:pt x="3911" y="791400"/>
                  </a:lnTo>
                  <a:lnTo>
                    <a:pt x="14579" y="807199"/>
                  </a:lnTo>
                  <a:lnTo>
                    <a:pt x="30378" y="817867"/>
                  </a:lnTo>
                  <a:lnTo>
                    <a:pt x="49707" y="821778"/>
                  </a:lnTo>
                  <a:lnTo>
                    <a:pt x="551967" y="821778"/>
                  </a:lnTo>
                  <a:lnTo>
                    <a:pt x="517867" y="819658"/>
                  </a:lnTo>
                  <a:lnTo>
                    <a:pt x="553720" y="821778"/>
                  </a:lnTo>
                  <a:lnTo>
                    <a:pt x="603224" y="816927"/>
                  </a:lnTo>
                  <a:lnTo>
                    <a:pt x="645668" y="805053"/>
                  </a:lnTo>
                  <a:lnTo>
                    <a:pt x="692150" y="782535"/>
                  </a:lnTo>
                  <a:lnTo>
                    <a:pt x="725817" y="758304"/>
                  </a:lnTo>
                  <a:lnTo>
                    <a:pt x="756437" y="728014"/>
                  </a:lnTo>
                  <a:lnTo>
                    <a:pt x="788530" y="681913"/>
                  </a:lnTo>
                  <a:lnTo>
                    <a:pt x="807618" y="638441"/>
                  </a:lnTo>
                  <a:lnTo>
                    <a:pt x="820140" y="581558"/>
                  </a:lnTo>
                  <a:lnTo>
                    <a:pt x="821753" y="551980"/>
                  </a:lnTo>
                  <a:lnTo>
                    <a:pt x="820483" y="525665"/>
                  </a:lnTo>
                  <a:lnTo>
                    <a:pt x="810564" y="474789"/>
                  </a:lnTo>
                  <a:lnTo>
                    <a:pt x="794804" y="434174"/>
                  </a:lnTo>
                  <a:lnTo>
                    <a:pt x="788936" y="423240"/>
                  </a:lnTo>
                  <a:lnTo>
                    <a:pt x="788936" y="552030"/>
                  </a:lnTo>
                  <a:lnTo>
                    <a:pt x="782828" y="605624"/>
                  </a:lnTo>
                  <a:lnTo>
                    <a:pt x="765378" y="654926"/>
                  </a:lnTo>
                  <a:lnTo>
                    <a:pt x="738009" y="698563"/>
                  </a:lnTo>
                  <a:lnTo>
                    <a:pt x="701370" y="735736"/>
                  </a:lnTo>
                  <a:lnTo>
                    <a:pt x="664908" y="760196"/>
                  </a:lnTo>
                  <a:lnTo>
                    <a:pt x="608469" y="782040"/>
                  </a:lnTo>
                  <a:lnTo>
                    <a:pt x="566953" y="788352"/>
                  </a:lnTo>
                  <a:lnTo>
                    <a:pt x="555904" y="788797"/>
                  </a:lnTo>
                  <a:lnTo>
                    <a:pt x="422579" y="788797"/>
                  </a:lnTo>
                  <a:lnTo>
                    <a:pt x="452869" y="803021"/>
                  </a:lnTo>
                  <a:lnTo>
                    <a:pt x="422567" y="788797"/>
                  </a:lnTo>
                  <a:lnTo>
                    <a:pt x="40500" y="788797"/>
                  </a:lnTo>
                  <a:lnTo>
                    <a:pt x="32994" y="781278"/>
                  </a:lnTo>
                  <a:lnTo>
                    <a:pt x="32994" y="551967"/>
                  </a:lnTo>
                  <a:lnTo>
                    <a:pt x="34848" y="522236"/>
                  </a:lnTo>
                  <a:lnTo>
                    <a:pt x="40284" y="493610"/>
                  </a:lnTo>
                  <a:lnTo>
                    <a:pt x="49047" y="466305"/>
                  </a:lnTo>
                  <a:lnTo>
                    <a:pt x="60921" y="440537"/>
                  </a:lnTo>
                  <a:lnTo>
                    <a:pt x="65227" y="445668"/>
                  </a:lnTo>
                  <a:lnTo>
                    <a:pt x="69672" y="450710"/>
                  </a:lnTo>
                  <a:lnTo>
                    <a:pt x="361226" y="742759"/>
                  </a:lnTo>
                  <a:lnTo>
                    <a:pt x="390474" y="768121"/>
                  </a:lnTo>
                  <a:lnTo>
                    <a:pt x="422579" y="788784"/>
                  </a:lnTo>
                  <a:lnTo>
                    <a:pt x="551967" y="788784"/>
                  </a:lnTo>
                  <a:lnTo>
                    <a:pt x="505421" y="784237"/>
                  </a:lnTo>
                  <a:lnTo>
                    <a:pt x="461314" y="770877"/>
                  </a:lnTo>
                  <a:lnTo>
                    <a:pt x="420687" y="749134"/>
                  </a:lnTo>
                  <a:lnTo>
                    <a:pt x="384556" y="719429"/>
                  </a:lnTo>
                  <a:lnTo>
                    <a:pt x="193687" y="528561"/>
                  </a:lnTo>
                  <a:lnTo>
                    <a:pt x="212039" y="533273"/>
                  </a:lnTo>
                  <a:lnTo>
                    <a:pt x="230873" y="536714"/>
                  </a:lnTo>
                  <a:lnTo>
                    <a:pt x="250139" y="538835"/>
                  </a:lnTo>
                  <a:lnTo>
                    <a:pt x="269798" y="539546"/>
                  </a:lnTo>
                  <a:lnTo>
                    <a:pt x="552170" y="539546"/>
                  </a:lnTo>
                  <a:lnTo>
                    <a:pt x="601421" y="535051"/>
                  </a:lnTo>
                  <a:lnTo>
                    <a:pt x="647725" y="522071"/>
                  </a:lnTo>
                  <a:lnTo>
                    <a:pt x="690270" y="501434"/>
                  </a:lnTo>
                  <a:lnTo>
                    <a:pt x="728281" y="473951"/>
                  </a:lnTo>
                  <a:lnTo>
                    <a:pt x="760806" y="440550"/>
                  </a:lnTo>
                  <a:lnTo>
                    <a:pt x="764984" y="448259"/>
                  </a:lnTo>
                  <a:lnTo>
                    <a:pt x="784263" y="505142"/>
                  </a:lnTo>
                  <a:lnTo>
                    <a:pt x="788936" y="552030"/>
                  </a:lnTo>
                  <a:lnTo>
                    <a:pt x="788936" y="423240"/>
                  </a:lnTo>
                  <a:lnTo>
                    <a:pt x="784580" y="415112"/>
                  </a:lnTo>
                  <a:lnTo>
                    <a:pt x="772960" y="397243"/>
                  </a:lnTo>
                  <a:lnTo>
                    <a:pt x="777824" y="404279"/>
                  </a:lnTo>
                  <a:lnTo>
                    <a:pt x="811441" y="344335"/>
                  </a:lnTo>
                  <a:lnTo>
                    <a:pt x="821918" y="269811"/>
                  </a:lnTo>
                  <a:lnTo>
                    <a:pt x="821918" y="4970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29" name="object 67">
              <a:extLst>
                <a:ext uri="{FF2B5EF4-FFF2-40B4-BE49-F238E27FC236}">
                  <a16:creationId xmlns:a16="http://schemas.microsoft.com/office/drawing/2014/main" id="{FD05669F-B1EC-550B-BE25-67F3D179A49B}"/>
                </a:ext>
              </a:extLst>
            </p:cNvPr>
            <p:cNvGrpSpPr/>
            <p:nvPr/>
          </p:nvGrpSpPr>
          <p:grpSpPr>
            <a:xfrm>
              <a:off x="4448991" y="9688330"/>
              <a:ext cx="3382645" cy="863600"/>
              <a:chOff x="4448991" y="9688330"/>
              <a:chExt cx="3382645" cy="863600"/>
            </a:xfrm>
          </p:grpSpPr>
          <p:pic>
            <p:nvPicPr>
              <p:cNvPr id="57" name="object 68">
                <a:extLst>
                  <a:ext uri="{FF2B5EF4-FFF2-40B4-BE49-F238E27FC236}">
                    <a16:creationId xmlns:a16="http://schemas.microsoft.com/office/drawing/2014/main" id="{766EC70C-B056-278B-A09B-F1C73B8682AE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4448991" y="9688330"/>
                <a:ext cx="590867" cy="863600"/>
              </a:xfrm>
              <a:prstGeom prst="rect">
                <a:avLst/>
              </a:prstGeom>
            </p:spPr>
          </p:pic>
          <p:sp>
            <p:nvSpPr>
              <p:cNvPr id="58" name="object 69">
                <a:extLst>
                  <a:ext uri="{FF2B5EF4-FFF2-40B4-BE49-F238E27FC236}">
                    <a16:creationId xmlns:a16="http://schemas.microsoft.com/office/drawing/2014/main" id="{6B9B3AA6-27A4-0E44-BC55-6AF4C9D3449A}"/>
                  </a:ext>
                </a:extLst>
              </p:cNvPr>
              <p:cNvSpPr/>
              <p:nvPr/>
            </p:nvSpPr>
            <p:spPr>
              <a:xfrm>
                <a:off x="5073269" y="9792570"/>
                <a:ext cx="2758440" cy="652145"/>
              </a:xfrm>
              <a:custGeom>
                <a:avLst/>
                <a:gdLst/>
                <a:ahLst/>
                <a:cxnLst/>
                <a:rect l="l" t="t" r="r" b="b"/>
                <a:pathLst>
                  <a:path w="2758440" h="652145">
                    <a:moveTo>
                      <a:pt x="354101" y="582422"/>
                    </a:moveTo>
                    <a:lnTo>
                      <a:pt x="353631" y="576770"/>
                    </a:lnTo>
                    <a:lnTo>
                      <a:pt x="350342" y="576770"/>
                    </a:lnTo>
                    <a:lnTo>
                      <a:pt x="342569" y="584365"/>
                    </a:lnTo>
                    <a:lnTo>
                      <a:pt x="323303" y="601078"/>
                    </a:lnTo>
                    <a:lnTo>
                      <a:pt x="284746" y="617778"/>
                    </a:lnTo>
                    <a:lnTo>
                      <a:pt x="219100" y="625373"/>
                    </a:lnTo>
                    <a:lnTo>
                      <a:pt x="196773" y="623176"/>
                    </a:lnTo>
                    <a:lnTo>
                      <a:pt x="186309" y="616242"/>
                    </a:lnTo>
                    <a:lnTo>
                      <a:pt x="183261" y="604075"/>
                    </a:lnTo>
                    <a:lnTo>
                      <a:pt x="183235" y="356793"/>
                    </a:lnTo>
                    <a:lnTo>
                      <a:pt x="188620" y="334733"/>
                    </a:lnTo>
                    <a:lnTo>
                      <a:pt x="200469" y="325412"/>
                    </a:lnTo>
                    <a:lnTo>
                      <a:pt x="212318" y="321754"/>
                    </a:lnTo>
                    <a:lnTo>
                      <a:pt x="217703" y="316674"/>
                    </a:lnTo>
                    <a:lnTo>
                      <a:pt x="217703" y="311010"/>
                    </a:lnTo>
                    <a:lnTo>
                      <a:pt x="214871" y="310070"/>
                    </a:lnTo>
                    <a:lnTo>
                      <a:pt x="208724" y="310070"/>
                    </a:lnTo>
                    <a:lnTo>
                      <a:pt x="180848" y="311670"/>
                    </a:lnTo>
                    <a:lnTo>
                      <a:pt x="163410" y="311962"/>
                    </a:lnTo>
                    <a:lnTo>
                      <a:pt x="147599" y="311670"/>
                    </a:lnTo>
                    <a:lnTo>
                      <a:pt x="124117" y="310375"/>
                    </a:lnTo>
                    <a:lnTo>
                      <a:pt x="115735" y="310070"/>
                    </a:lnTo>
                    <a:lnTo>
                      <a:pt x="109588" y="310070"/>
                    </a:lnTo>
                    <a:lnTo>
                      <a:pt x="106286" y="311010"/>
                    </a:lnTo>
                    <a:lnTo>
                      <a:pt x="106286" y="316217"/>
                    </a:lnTo>
                    <a:lnTo>
                      <a:pt x="112483" y="321525"/>
                    </a:lnTo>
                    <a:lnTo>
                      <a:pt x="126123" y="325882"/>
                    </a:lnTo>
                    <a:lnTo>
                      <a:pt x="139750" y="333057"/>
                    </a:lnTo>
                    <a:lnTo>
                      <a:pt x="145948" y="346887"/>
                    </a:lnTo>
                    <a:lnTo>
                      <a:pt x="145948" y="586219"/>
                    </a:lnTo>
                    <a:lnTo>
                      <a:pt x="132727" y="627265"/>
                    </a:lnTo>
                    <a:lnTo>
                      <a:pt x="117614" y="634822"/>
                    </a:lnTo>
                    <a:lnTo>
                      <a:pt x="112915" y="633882"/>
                    </a:lnTo>
                    <a:lnTo>
                      <a:pt x="111963" y="639559"/>
                    </a:lnTo>
                    <a:lnTo>
                      <a:pt x="111963" y="643318"/>
                    </a:lnTo>
                    <a:lnTo>
                      <a:pt x="114795" y="644258"/>
                    </a:lnTo>
                    <a:lnTo>
                      <a:pt x="133350" y="644029"/>
                    </a:lnTo>
                    <a:lnTo>
                      <a:pt x="176631" y="642378"/>
                    </a:lnTo>
                    <a:lnTo>
                      <a:pt x="203530" y="642277"/>
                    </a:lnTo>
                    <a:lnTo>
                      <a:pt x="257340" y="643826"/>
                    </a:lnTo>
                    <a:lnTo>
                      <a:pt x="284251" y="644258"/>
                    </a:lnTo>
                    <a:lnTo>
                      <a:pt x="298119" y="644144"/>
                    </a:lnTo>
                    <a:lnTo>
                      <a:pt x="338975" y="618286"/>
                    </a:lnTo>
                    <a:lnTo>
                      <a:pt x="352018" y="595033"/>
                    </a:lnTo>
                    <a:lnTo>
                      <a:pt x="354101" y="582422"/>
                    </a:lnTo>
                    <a:close/>
                  </a:path>
                  <a:path w="2758440" h="652145">
                    <a:moveTo>
                      <a:pt x="487299" y="639546"/>
                    </a:moveTo>
                    <a:lnTo>
                      <a:pt x="480733" y="632548"/>
                    </a:lnTo>
                    <a:lnTo>
                      <a:pt x="466293" y="628573"/>
                    </a:lnTo>
                    <a:lnTo>
                      <a:pt x="451840" y="621220"/>
                    </a:lnTo>
                    <a:lnTo>
                      <a:pt x="445274" y="604139"/>
                    </a:lnTo>
                    <a:lnTo>
                      <a:pt x="445274" y="350659"/>
                    </a:lnTo>
                    <a:lnTo>
                      <a:pt x="450596" y="331711"/>
                    </a:lnTo>
                    <a:lnTo>
                      <a:pt x="462280" y="323697"/>
                    </a:lnTo>
                    <a:lnTo>
                      <a:pt x="473964" y="320192"/>
                    </a:lnTo>
                    <a:lnTo>
                      <a:pt x="479272" y="314782"/>
                    </a:lnTo>
                    <a:lnTo>
                      <a:pt x="479272" y="311010"/>
                    </a:lnTo>
                    <a:lnTo>
                      <a:pt x="477850" y="310057"/>
                    </a:lnTo>
                    <a:lnTo>
                      <a:pt x="470319" y="310057"/>
                    </a:lnTo>
                    <a:lnTo>
                      <a:pt x="459333" y="310349"/>
                    </a:lnTo>
                    <a:lnTo>
                      <a:pt x="437375" y="311658"/>
                    </a:lnTo>
                    <a:lnTo>
                      <a:pt x="426402" y="311950"/>
                    </a:lnTo>
                    <a:lnTo>
                      <a:pt x="413385" y="311658"/>
                    </a:lnTo>
                    <a:lnTo>
                      <a:pt x="387502" y="310349"/>
                    </a:lnTo>
                    <a:lnTo>
                      <a:pt x="370700" y="310057"/>
                    </a:lnTo>
                    <a:lnTo>
                      <a:pt x="369760" y="311010"/>
                    </a:lnTo>
                    <a:lnTo>
                      <a:pt x="369760" y="315264"/>
                    </a:lnTo>
                    <a:lnTo>
                      <a:pt x="375666" y="320332"/>
                    </a:lnTo>
                    <a:lnTo>
                      <a:pt x="388696" y="323938"/>
                    </a:lnTo>
                    <a:lnTo>
                      <a:pt x="401815" y="332054"/>
                    </a:lnTo>
                    <a:lnTo>
                      <a:pt x="407987" y="350659"/>
                    </a:lnTo>
                    <a:lnTo>
                      <a:pt x="407987" y="592340"/>
                    </a:lnTo>
                    <a:lnTo>
                      <a:pt x="402247" y="617143"/>
                    </a:lnTo>
                    <a:lnTo>
                      <a:pt x="389585" y="627151"/>
                    </a:lnTo>
                    <a:lnTo>
                      <a:pt x="376936" y="630974"/>
                    </a:lnTo>
                    <a:lnTo>
                      <a:pt x="371182" y="637184"/>
                    </a:lnTo>
                    <a:lnTo>
                      <a:pt x="371182" y="641908"/>
                    </a:lnTo>
                    <a:lnTo>
                      <a:pt x="372605" y="644271"/>
                    </a:lnTo>
                    <a:lnTo>
                      <a:pt x="381088" y="644271"/>
                    </a:lnTo>
                    <a:lnTo>
                      <a:pt x="408101" y="642670"/>
                    </a:lnTo>
                    <a:lnTo>
                      <a:pt x="426402" y="642378"/>
                    </a:lnTo>
                    <a:lnTo>
                      <a:pt x="441477" y="642670"/>
                    </a:lnTo>
                    <a:lnTo>
                      <a:pt x="468096" y="643966"/>
                    </a:lnTo>
                    <a:lnTo>
                      <a:pt x="477850" y="644271"/>
                    </a:lnTo>
                    <a:lnTo>
                      <a:pt x="485876" y="644271"/>
                    </a:lnTo>
                    <a:lnTo>
                      <a:pt x="487299" y="642848"/>
                    </a:lnTo>
                    <a:lnTo>
                      <a:pt x="487299" y="639546"/>
                    </a:lnTo>
                    <a:close/>
                  </a:path>
                  <a:path w="2758440" h="652145">
                    <a:moveTo>
                      <a:pt x="610349" y="241"/>
                    </a:moveTo>
                    <a:lnTo>
                      <a:pt x="589762" y="241"/>
                    </a:lnTo>
                    <a:lnTo>
                      <a:pt x="589762" y="165671"/>
                    </a:lnTo>
                    <a:lnTo>
                      <a:pt x="610349" y="165671"/>
                    </a:lnTo>
                    <a:lnTo>
                      <a:pt x="610349" y="241"/>
                    </a:lnTo>
                    <a:close/>
                  </a:path>
                  <a:path w="2758440" h="652145">
                    <a:moveTo>
                      <a:pt x="830910" y="311962"/>
                    </a:moveTo>
                    <a:lnTo>
                      <a:pt x="828078" y="310057"/>
                    </a:lnTo>
                    <a:lnTo>
                      <a:pt x="822883" y="310057"/>
                    </a:lnTo>
                    <a:lnTo>
                      <a:pt x="817600" y="310362"/>
                    </a:lnTo>
                    <a:lnTo>
                      <a:pt x="810717" y="311010"/>
                    </a:lnTo>
                    <a:lnTo>
                      <a:pt x="800836" y="311658"/>
                    </a:lnTo>
                    <a:lnTo>
                      <a:pt x="786536" y="311962"/>
                    </a:lnTo>
                    <a:lnTo>
                      <a:pt x="778738" y="311658"/>
                    </a:lnTo>
                    <a:lnTo>
                      <a:pt x="763155" y="310362"/>
                    </a:lnTo>
                    <a:lnTo>
                      <a:pt x="755383" y="310057"/>
                    </a:lnTo>
                    <a:lnTo>
                      <a:pt x="750658" y="310057"/>
                    </a:lnTo>
                    <a:lnTo>
                      <a:pt x="748284" y="311480"/>
                    </a:lnTo>
                    <a:lnTo>
                      <a:pt x="748284" y="316191"/>
                    </a:lnTo>
                    <a:lnTo>
                      <a:pt x="753008" y="321411"/>
                    </a:lnTo>
                    <a:lnTo>
                      <a:pt x="763397" y="323926"/>
                    </a:lnTo>
                    <a:lnTo>
                      <a:pt x="773772" y="328485"/>
                    </a:lnTo>
                    <a:lnTo>
                      <a:pt x="778497" y="339801"/>
                    </a:lnTo>
                    <a:lnTo>
                      <a:pt x="778662" y="348005"/>
                    </a:lnTo>
                    <a:lnTo>
                      <a:pt x="776973" y="356920"/>
                    </a:lnTo>
                    <a:lnTo>
                      <a:pt x="774395" y="365290"/>
                    </a:lnTo>
                    <a:lnTo>
                      <a:pt x="771893" y="371906"/>
                    </a:lnTo>
                    <a:lnTo>
                      <a:pt x="687400" y="580072"/>
                    </a:lnTo>
                    <a:lnTo>
                      <a:pt x="686003" y="587629"/>
                    </a:lnTo>
                    <a:lnTo>
                      <a:pt x="681266" y="587629"/>
                    </a:lnTo>
                    <a:lnTo>
                      <a:pt x="677595" y="585533"/>
                    </a:lnTo>
                    <a:lnTo>
                      <a:pt x="673785" y="579069"/>
                    </a:lnTo>
                    <a:lnTo>
                      <a:pt x="668997" y="567905"/>
                    </a:lnTo>
                    <a:lnTo>
                      <a:pt x="662381" y="551738"/>
                    </a:lnTo>
                    <a:lnTo>
                      <a:pt x="577900" y="353021"/>
                    </a:lnTo>
                    <a:lnTo>
                      <a:pt x="575525" y="345478"/>
                    </a:lnTo>
                    <a:lnTo>
                      <a:pt x="575525" y="338861"/>
                    </a:lnTo>
                    <a:lnTo>
                      <a:pt x="578624" y="328866"/>
                    </a:lnTo>
                    <a:lnTo>
                      <a:pt x="585381" y="322935"/>
                    </a:lnTo>
                    <a:lnTo>
                      <a:pt x="592061" y="318947"/>
                    </a:lnTo>
                    <a:lnTo>
                      <a:pt x="594893" y="314782"/>
                    </a:lnTo>
                    <a:lnTo>
                      <a:pt x="594893" y="311962"/>
                    </a:lnTo>
                    <a:lnTo>
                      <a:pt x="591108" y="310057"/>
                    </a:lnTo>
                    <a:lnTo>
                      <a:pt x="581456" y="310362"/>
                    </a:lnTo>
                    <a:lnTo>
                      <a:pt x="561251" y="311658"/>
                    </a:lnTo>
                    <a:lnTo>
                      <a:pt x="550976" y="311962"/>
                    </a:lnTo>
                    <a:lnTo>
                      <a:pt x="540270" y="311658"/>
                    </a:lnTo>
                    <a:lnTo>
                      <a:pt x="518515" y="310362"/>
                    </a:lnTo>
                    <a:lnTo>
                      <a:pt x="503301" y="310057"/>
                    </a:lnTo>
                    <a:lnTo>
                      <a:pt x="500951" y="312432"/>
                    </a:lnTo>
                    <a:lnTo>
                      <a:pt x="500951" y="316674"/>
                    </a:lnTo>
                    <a:lnTo>
                      <a:pt x="504977" y="321716"/>
                    </a:lnTo>
                    <a:lnTo>
                      <a:pt x="514705" y="324815"/>
                    </a:lnTo>
                    <a:lnTo>
                      <a:pt x="526643" y="331279"/>
                    </a:lnTo>
                    <a:lnTo>
                      <a:pt x="537286" y="346417"/>
                    </a:lnTo>
                    <a:lnTo>
                      <a:pt x="653910" y="622084"/>
                    </a:lnTo>
                    <a:lnTo>
                      <a:pt x="661377" y="640664"/>
                    </a:lnTo>
                    <a:lnTo>
                      <a:pt x="666038" y="648563"/>
                    </a:lnTo>
                    <a:lnTo>
                      <a:pt x="671347" y="651814"/>
                    </a:lnTo>
                    <a:lnTo>
                      <a:pt x="676046" y="649198"/>
                    </a:lnTo>
                    <a:lnTo>
                      <a:pt x="679856" y="642556"/>
                    </a:lnTo>
                    <a:lnTo>
                      <a:pt x="686943" y="624433"/>
                    </a:lnTo>
                    <a:lnTo>
                      <a:pt x="804468" y="346417"/>
                    </a:lnTo>
                    <a:lnTo>
                      <a:pt x="814171" y="329806"/>
                    </a:lnTo>
                    <a:lnTo>
                      <a:pt x="822642" y="323342"/>
                    </a:lnTo>
                    <a:lnTo>
                      <a:pt x="828636" y="320852"/>
                    </a:lnTo>
                    <a:lnTo>
                      <a:pt x="830910" y="316191"/>
                    </a:lnTo>
                    <a:lnTo>
                      <a:pt x="830910" y="311962"/>
                    </a:lnTo>
                    <a:close/>
                  </a:path>
                  <a:path w="2758440" h="652145">
                    <a:moveTo>
                      <a:pt x="1048994" y="0"/>
                    </a:moveTo>
                    <a:lnTo>
                      <a:pt x="940625" y="0"/>
                    </a:lnTo>
                    <a:lnTo>
                      <a:pt x="940625" y="19050"/>
                    </a:lnTo>
                    <a:lnTo>
                      <a:pt x="940625" y="72390"/>
                    </a:lnTo>
                    <a:lnTo>
                      <a:pt x="940625" y="90170"/>
                    </a:lnTo>
                    <a:lnTo>
                      <a:pt x="940625" y="147320"/>
                    </a:lnTo>
                    <a:lnTo>
                      <a:pt x="940625" y="165100"/>
                    </a:lnTo>
                    <a:lnTo>
                      <a:pt x="1048994" y="165100"/>
                    </a:lnTo>
                    <a:lnTo>
                      <a:pt x="1048994" y="147320"/>
                    </a:lnTo>
                    <a:lnTo>
                      <a:pt x="961212" y="147320"/>
                    </a:lnTo>
                    <a:lnTo>
                      <a:pt x="961212" y="90170"/>
                    </a:lnTo>
                    <a:lnTo>
                      <a:pt x="1047280" y="90170"/>
                    </a:lnTo>
                    <a:lnTo>
                      <a:pt x="1047280" y="72390"/>
                    </a:lnTo>
                    <a:lnTo>
                      <a:pt x="961212" y="72390"/>
                    </a:lnTo>
                    <a:lnTo>
                      <a:pt x="961212" y="19050"/>
                    </a:lnTo>
                    <a:lnTo>
                      <a:pt x="1048994" y="19050"/>
                    </a:lnTo>
                    <a:lnTo>
                      <a:pt x="1048994" y="0"/>
                    </a:lnTo>
                    <a:close/>
                  </a:path>
                  <a:path w="2758440" h="652145">
                    <a:moveTo>
                      <a:pt x="1100086" y="582422"/>
                    </a:moveTo>
                    <a:lnTo>
                      <a:pt x="1099629" y="576770"/>
                    </a:lnTo>
                    <a:lnTo>
                      <a:pt x="1096327" y="576770"/>
                    </a:lnTo>
                    <a:lnTo>
                      <a:pt x="1088567" y="584365"/>
                    </a:lnTo>
                    <a:lnTo>
                      <a:pt x="1069301" y="601078"/>
                    </a:lnTo>
                    <a:lnTo>
                      <a:pt x="1030744" y="617791"/>
                    </a:lnTo>
                    <a:lnTo>
                      <a:pt x="965098" y="625386"/>
                    </a:lnTo>
                    <a:lnTo>
                      <a:pt x="942759" y="623176"/>
                    </a:lnTo>
                    <a:lnTo>
                      <a:pt x="932294" y="616242"/>
                    </a:lnTo>
                    <a:lnTo>
                      <a:pt x="929259" y="604075"/>
                    </a:lnTo>
                    <a:lnTo>
                      <a:pt x="929220" y="492277"/>
                    </a:lnTo>
                    <a:lnTo>
                      <a:pt x="927811" y="484251"/>
                    </a:lnTo>
                    <a:lnTo>
                      <a:pt x="1007579" y="484251"/>
                    </a:lnTo>
                    <a:lnTo>
                      <a:pt x="1028230" y="490740"/>
                    </a:lnTo>
                    <a:lnTo>
                      <a:pt x="1036091" y="505015"/>
                    </a:lnTo>
                    <a:lnTo>
                      <a:pt x="1039253" y="519303"/>
                    </a:lnTo>
                    <a:lnTo>
                      <a:pt x="1045819" y="525792"/>
                    </a:lnTo>
                    <a:lnTo>
                      <a:pt x="1049121" y="525792"/>
                    </a:lnTo>
                    <a:lnTo>
                      <a:pt x="1051013" y="523900"/>
                    </a:lnTo>
                    <a:lnTo>
                      <a:pt x="1050861" y="510171"/>
                    </a:lnTo>
                    <a:lnTo>
                      <a:pt x="1050213" y="491566"/>
                    </a:lnTo>
                    <a:lnTo>
                      <a:pt x="1050074" y="482358"/>
                    </a:lnTo>
                    <a:lnTo>
                      <a:pt x="1051013" y="430911"/>
                    </a:lnTo>
                    <a:lnTo>
                      <a:pt x="1049591" y="425716"/>
                    </a:lnTo>
                    <a:lnTo>
                      <a:pt x="1045819" y="425716"/>
                    </a:lnTo>
                    <a:lnTo>
                      <a:pt x="1040498" y="431622"/>
                    </a:lnTo>
                    <a:lnTo>
                      <a:pt x="1036142" y="444601"/>
                    </a:lnTo>
                    <a:lnTo>
                      <a:pt x="1024712" y="457581"/>
                    </a:lnTo>
                    <a:lnTo>
                      <a:pt x="998143" y="463473"/>
                    </a:lnTo>
                    <a:lnTo>
                      <a:pt x="947166" y="463473"/>
                    </a:lnTo>
                    <a:lnTo>
                      <a:pt x="936396" y="463219"/>
                    </a:lnTo>
                    <a:lnTo>
                      <a:pt x="931113" y="461467"/>
                    </a:lnTo>
                    <a:lnTo>
                      <a:pt x="929373" y="456704"/>
                    </a:lnTo>
                    <a:lnTo>
                      <a:pt x="929220" y="447433"/>
                    </a:lnTo>
                    <a:lnTo>
                      <a:pt x="929220" y="359625"/>
                    </a:lnTo>
                    <a:lnTo>
                      <a:pt x="929779" y="341642"/>
                    </a:lnTo>
                    <a:lnTo>
                      <a:pt x="934415" y="332892"/>
                    </a:lnTo>
                    <a:lnTo>
                      <a:pt x="947547" y="330085"/>
                    </a:lnTo>
                    <a:lnTo>
                      <a:pt x="992378" y="329692"/>
                    </a:lnTo>
                    <a:lnTo>
                      <a:pt x="1016203" y="330479"/>
                    </a:lnTo>
                    <a:lnTo>
                      <a:pt x="1038783" y="334276"/>
                    </a:lnTo>
                    <a:lnTo>
                      <a:pt x="1053833" y="343115"/>
                    </a:lnTo>
                    <a:lnTo>
                      <a:pt x="1057198" y="352933"/>
                    </a:lnTo>
                    <a:lnTo>
                      <a:pt x="1058087" y="363931"/>
                    </a:lnTo>
                    <a:lnTo>
                      <a:pt x="1059688" y="372910"/>
                    </a:lnTo>
                    <a:lnTo>
                      <a:pt x="1065174" y="376618"/>
                    </a:lnTo>
                    <a:lnTo>
                      <a:pt x="1067841" y="375208"/>
                    </a:lnTo>
                    <a:lnTo>
                      <a:pt x="1070952" y="368185"/>
                    </a:lnTo>
                    <a:lnTo>
                      <a:pt x="1073531" y="351332"/>
                    </a:lnTo>
                    <a:lnTo>
                      <a:pt x="1074610" y="320459"/>
                    </a:lnTo>
                    <a:lnTo>
                      <a:pt x="1074610" y="314782"/>
                    </a:lnTo>
                    <a:lnTo>
                      <a:pt x="1073670" y="310070"/>
                    </a:lnTo>
                    <a:lnTo>
                      <a:pt x="1054493" y="310362"/>
                    </a:lnTo>
                    <a:lnTo>
                      <a:pt x="1002385" y="311962"/>
                    </a:lnTo>
                    <a:lnTo>
                      <a:pt x="961618" y="311010"/>
                    </a:lnTo>
                    <a:lnTo>
                      <a:pt x="924521" y="310362"/>
                    </a:lnTo>
                    <a:lnTo>
                      <a:pt x="855116" y="310070"/>
                    </a:lnTo>
                    <a:lnTo>
                      <a:pt x="852284" y="311962"/>
                    </a:lnTo>
                    <a:lnTo>
                      <a:pt x="852284" y="321386"/>
                    </a:lnTo>
                    <a:lnTo>
                      <a:pt x="862672" y="322338"/>
                    </a:lnTo>
                    <a:lnTo>
                      <a:pt x="866444" y="323278"/>
                    </a:lnTo>
                    <a:lnTo>
                      <a:pt x="881176" y="329336"/>
                    </a:lnTo>
                    <a:lnTo>
                      <a:pt x="888746" y="340575"/>
                    </a:lnTo>
                    <a:lnTo>
                      <a:pt x="891540" y="355079"/>
                    </a:lnTo>
                    <a:lnTo>
                      <a:pt x="891933" y="370954"/>
                    </a:lnTo>
                    <a:lnTo>
                      <a:pt x="891933" y="586219"/>
                    </a:lnTo>
                    <a:lnTo>
                      <a:pt x="878713" y="627265"/>
                    </a:lnTo>
                    <a:lnTo>
                      <a:pt x="863600" y="634822"/>
                    </a:lnTo>
                    <a:lnTo>
                      <a:pt x="858901" y="633882"/>
                    </a:lnTo>
                    <a:lnTo>
                      <a:pt x="857948" y="639559"/>
                    </a:lnTo>
                    <a:lnTo>
                      <a:pt x="857948" y="643318"/>
                    </a:lnTo>
                    <a:lnTo>
                      <a:pt x="860780" y="644258"/>
                    </a:lnTo>
                    <a:lnTo>
                      <a:pt x="879348" y="644029"/>
                    </a:lnTo>
                    <a:lnTo>
                      <a:pt x="922616" y="642366"/>
                    </a:lnTo>
                    <a:lnTo>
                      <a:pt x="949515" y="642277"/>
                    </a:lnTo>
                    <a:lnTo>
                      <a:pt x="1003338" y="643826"/>
                    </a:lnTo>
                    <a:lnTo>
                      <a:pt x="1030236" y="644258"/>
                    </a:lnTo>
                    <a:lnTo>
                      <a:pt x="1044105" y="644144"/>
                    </a:lnTo>
                    <a:lnTo>
                      <a:pt x="1084961" y="618274"/>
                    </a:lnTo>
                    <a:lnTo>
                      <a:pt x="1097991" y="595020"/>
                    </a:lnTo>
                    <a:lnTo>
                      <a:pt x="1100086" y="582422"/>
                    </a:lnTo>
                    <a:close/>
                  </a:path>
                  <a:path w="2758440" h="652145">
                    <a:moveTo>
                      <a:pt x="2052345" y="472935"/>
                    </a:moveTo>
                    <a:lnTo>
                      <a:pt x="2046401" y="426618"/>
                    </a:lnTo>
                    <a:lnTo>
                      <a:pt x="2029561" y="386168"/>
                    </a:lnTo>
                    <a:lnTo>
                      <a:pt x="2017864" y="371309"/>
                    </a:lnTo>
                    <a:lnTo>
                      <a:pt x="2017864" y="490867"/>
                    </a:lnTo>
                    <a:lnTo>
                      <a:pt x="2011578" y="539216"/>
                    </a:lnTo>
                    <a:lnTo>
                      <a:pt x="1994027" y="578764"/>
                    </a:lnTo>
                    <a:lnTo>
                      <a:pt x="1967204" y="608380"/>
                    </a:lnTo>
                    <a:lnTo>
                      <a:pt x="1933105" y="626960"/>
                    </a:lnTo>
                    <a:lnTo>
                      <a:pt x="1893722" y="633399"/>
                    </a:lnTo>
                    <a:lnTo>
                      <a:pt x="1850123" y="626745"/>
                    </a:lnTo>
                    <a:lnTo>
                      <a:pt x="1813382" y="608380"/>
                    </a:lnTo>
                    <a:lnTo>
                      <a:pt x="1783397" y="580250"/>
                    </a:lnTo>
                    <a:lnTo>
                      <a:pt x="1761426" y="544944"/>
                    </a:lnTo>
                    <a:lnTo>
                      <a:pt x="1747824" y="504634"/>
                    </a:lnTo>
                    <a:lnTo>
                      <a:pt x="1743151" y="461594"/>
                    </a:lnTo>
                    <a:lnTo>
                      <a:pt x="1748497" y="418363"/>
                    </a:lnTo>
                    <a:lnTo>
                      <a:pt x="1764182" y="380022"/>
                    </a:lnTo>
                    <a:lnTo>
                      <a:pt x="1789645" y="349250"/>
                    </a:lnTo>
                    <a:lnTo>
                      <a:pt x="1824355" y="328803"/>
                    </a:lnTo>
                    <a:lnTo>
                      <a:pt x="1867776" y="321386"/>
                    </a:lnTo>
                    <a:lnTo>
                      <a:pt x="1910842" y="327977"/>
                    </a:lnTo>
                    <a:lnTo>
                      <a:pt x="1947595" y="346227"/>
                    </a:lnTo>
                    <a:lnTo>
                      <a:pt x="1977339" y="373913"/>
                    </a:lnTo>
                    <a:lnTo>
                      <a:pt x="1999411" y="408736"/>
                    </a:lnTo>
                    <a:lnTo>
                      <a:pt x="2013140" y="448475"/>
                    </a:lnTo>
                    <a:lnTo>
                      <a:pt x="2017864" y="490867"/>
                    </a:lnTo>
                    <a:lnTo>
                      <a:pt x="2017864" y="371309"/>
                    </a:lnTo>
                    <a:lnTo>
                      <a:pt x="2003247" y="352729"/>
                    </a:lnTo>
                    <a:lnTo>
                      <a:pt x="1968906" y="327418"/>
                    </a:lnTo>
                    <a:lnTo>
                      <a:pt x="1953475" y="321386"/>
                    </a:lnTo>
                    <a:lnTo>
                      <a:pt x="1927987" y="311404"/>
                    </a:lnTo>
                    <a:lnTo>
                      <a:pt x="1881924" y="305816"/>
                    </a:lnTo>
                    <a:lnTo>
                      <a:pt x="1835505" y="311543"/>
                    </a:lnTo>
                    <a:lnTo>
                      <a:pt x="1795297" y="327418"/>
                    </a:lnTo>
                    <a:lnTo>
                      <a:pt x="1759026" y="353733"/>
                    </a:lnTo>
                    <a:lnTo>
                      <a:pt x="1732114" y="387705"/>
                    </a:lnTo>
                    <a:lnTo>
                      <a:pt x="1714804" y="428637"/>
                    </a:lnTo>
                    <a:lnTo>
                      <a:pt x="1708696" y="475284"/>
                    </a:lnTo>
                    <a:lnTo>
                      <a:pt x="1711871" y="504634"/>
                    </a:lnTo>
                    <a:lnTo>
                      <a:pt x="1728762" y="564210"/>
                    </a:lnTo>
                    <a:lnTo>
                      <a:pt x="1752892" y="598779"/>
                    </a:lnTo>
                    <a:lnTo>
                      <a:pt x="1785556" y="625030"/>
                    </a:lnTo>
                    <a:lnTo>
                      <a:pt x="1826107" y="641731"/>
                    </a:lnTo>
                    <a:lnTo>
                      <a:pt x="1873923" y="647573"/>
                    </a:lnTo>
                    <a:lnTo>
                      <a:pt x="1923681" y="642010"/>
                    </a:lnTo>
                    <a:lnTo>
                      <a:pt x="1946783" y="633399"/>
                    </a:lnTo>
                    <a:lnTo>
                      <a:pt x="1966950" y="625894"/>
                    </a:lnTo>
                    <a:lnTo>
                      <a:pt x="2002599" y="600075"/>
                    </a:lnTo>
                    <a:lnTo>
                      <a:pt x="2029472" y="565404"/>
                    </a:lnTo>
                    <a:lnTo>
                      <a:pt x="2046439" y="522744"/>
                    </a:lnTo>
                    <a:lnTo>
                      <a:pt x="2052345" y="472935"/>
                    </a:lnTo>
                    <a:close/>
                  </a:path>
                  <a:path w="2758440" h="652145">
                    <a:moveTo>
                      <a:pt x="2431440" y="472935"/>
                    </a:moveTo>
                    <a:lnTo>
                      <a:pt x="2425509" y="426618"/>
                    </a:lnTo>
                    <a:lnTo>
                      <a:pt x="2408656" y="386168"/>
                    </a:lnTo>
                    <a:lnTo>
                      <a:pt x="2396998" y="371348"/>
                    </a:lnTo>
                    <a:lnTo>
                      <a:pt x="2396998" y="490867"/>
                    </a:lnTo>
                    <a:lnTo>
                      <a:pt x="2390698" y="539216"/>
                    </a:lnTo>
                    <a:lnTo>
                      <a:pt x="2373134" y="578764"/>
                    </a:lnTo>
                    <a:lnTo>
                      <a:pt x="2346312" y="608380"/>
                    </a:lnTo>
                    <a:lnTo>
                      <a:pt x="2312212" y="626960"/>
                    </a:lnTo>
                    <a:lnTo>
                      <a:pt x="2272830" y="633399"/>
                    </a:lnTo>
                    <a:lnTo>
                      <a:pt x="2229231" y="626745"/>
                    </a:lnTo>
                    <a:lnTo>
                      <a:pt x="2192490" y="608380"/>
                    </a:lnTo>
                    <a:lnTo>
                      <a:pt x="2162505" y="580250"/>
                    </a:lnTo>
                    <a:lnTo>
                      <a:pt x="2140534" y="544944"/>
                    </a:lnTo>
                    <a:lnTo>
                      <a:pt x="2126919" y="504634"/>
                    </a:lnTo>
                    <a:lnTo>
                      <a:pt x="2122259" y="461594"/>
                    </a:lnTo>
                    <a:lnTo>
                      <a:pt x="2127605" y="418363"/>
                    </a:lnTo>
                    <a:lnTo>
                      <a:pt x="2143290" y="380022"/>
                    </a:lnTo>
                    <a:lnTo>
                      <a:pt x="2168753" y="349250"/>
                    </a:lnTo>
                    <a:lnTo>
                      <a:pt x="2203462" y="328803"/>
                    </a:lnTo>
                    <a:lnTo>
                      <a:pt x="2246858" y="321386"/>
                    </a:lnTo>
                    <a:lnTo>
                      <a:pt x="2289949" y="327977"/>
                    </a:lnTo>
                    <a:lnTo>
                      <a:pt x="2326703" y="346227"/>
                    </a:lnTo>
                    <a:lnTo>
                      <a:pt x="2356447" y="373913"/>
                    </a:lnTo>
                    <a:lnTo>
                      <a:pt x="2378532" y="408736"/>
                    </a:lnTo>
                    <a:lnTo>
                      <a:pt x="2392261" y="448475"/>
                    </a:lnTo>
                    <a:lnTo>
                      <a:pt x="2396998" y="490867"/>
                    </a:lnTo>
                    <a:lnTo>
                      <a:pt x="2396998" y="371348"/>
                    </a:lnTo>
                    <a:lnTo>
                      <a:pt x="2382355" y="352729"/>
                    </a:lnTo>
                    <a:lnTo>
                      <a:pt x="2348014" y="327418"/>
                    </a:lnTo>
                    <a:lnTo>
                      <a:pt x="2332583" y="321386"/>
                    </a:lnTo>
                    <a:lnTo>
                      <a:pt x="2307094" y="311404"/>
                    </a:lnTo>
                    <a:lnTo>
                      <a:pt x="2261031" y="305816"/>
                    </a:lnTo>
                    <a:lnTo>
                      <a:pt x="2214600" y="311543"/>
                    </a:lnTo>
                    <a:lnTo>
                      <a:pt x="2174405" y="327418"/>
                    </a:lnTo>
                    <a:lnTo>
                      <a:pt x="2138134" y="353733"/>
                    </a:lnTo>
                    <a:lnTo>
                      <a:pt x="2111210" y="387705"/>
                    </a:lnTo>
                    <a:lnTo>
                      <a:pt x="2093912" y="428637"/>
                    </a:lnTo>
                    <a:lnTo>
                      <a:pt x="2087803" y="475284"/>
                    </a:lnTo>
                    <a:lnTo>
                      <a:pt x="2090978" y="504634"/>
                    </a:lnTo>
                    <a:lnTo>
                      <a:pt x="2107869" y="564210"/>
                    </a:lnTo>
                    <a:lnTo>
                      <a:pt x="2131987" y="598779"/>
                    </a:lnTo>
                    <a:lnTo>
                      <a:pt x="2164651" y="625030"/>
                    </a:lnTo>
                    <a:lnTo>
                      <a:pt x="2205215" y="641731"/>
                    </a:lnTo>
                    <a:lnTo>
                      <a:pt x="2253018" y="647573"/>
                    </a:lnTo>
                    <a:lnTo>
                      <a:pt x="2302776" y="642010"/>
                    </a:lnTo>
                    <a:lnTo>
                      <a:pt x="2325890" y="633399"/>
                    </a:lnTo>
                    <a:lnTo>
                      <a:pt x="2346058" y="625894"/>
                    </a:lnTo>
                    <a:lnTo>
                      <a:pt x="2381707" y="600075"/>
                    </a:lnTo>
                    <a:lnTo>
                      <a:pt x="2408580" y="565404"/>
                    </a:lnTo>
                    <a:lnTo>
                      <a:pt x="2425535" y="522744"/>
                    </a:lnTo>
                    <a:lnTo>
                      <a:pt x="2431440" y="472935"/>
                    </a:lnTo>
                    <a:close/>
                  </a:path>
                  <a:path w="2758440" h="652145">
                    <a:moveTo>
                      <a:pt x="2696413" y="582422"/>
                    </a:moveTo>
                    <a:lnTo>
                      <a:pt x="2695943" y="576770"/>
                    </a:lnTo>
                    <a:lnTo>
                      <a:pt x="2692641" y="576770"/>
                    </a:lnTo>
                    <a:lnTo>
                      <a:pt x="2684869" y="584365"/>
                    </a:lnTo>
                    <a:lnTo>
                      <a:pt x="2665615" y="601078"/>
                    </a:lnTo>
                    <a:lnTo>
                      <a:pt x="2627058" y="617778"/>
                    </a:lnTo>
                    <a:lnTo>
                      <a:pt x="2561412" y="625373"/>
                    </a:lnTo>
                    <a:lnTo>
                      <a:pt x="2539073" y="623176"/>
                    </a:lnTo>
                    <a:lnTo>
                      <a:pt x="2528608" y="616242"/>
                    </a:lnTo>
                    <a:lnTo>
                      <a:pt x="2525572" y="604075"/>
                    </a:lnTo>
                    <a:lnTo>
                      <a:pt x="2525534" y="356793"/>
                    </a:lnTo>
                    <a:lnTo>
                      <a:pt x="2530919" y="334733"/>
                    </a:lnTo>
                    <a:lnTo>
                      <a:pt x="2542768" y="325412"/>
                    </a:lnTo>
                    <a:lnTo>
                      <a:pt x="2554605" y="321754"/>
                    </a:lnTo>
                    <a:lnTo>
                      <a:pt x="2559989" y="316674"/>
                    </a:lnTo>
                    <a:lnTo>
                      <a:pt x="2559989" y="311010"/>
                    </a:lnTo>
                    <a:lnTo>
                      <a:pt x="2557170" y="310070"/>
                    </a:lnTo>
                    <a:lnTo>
                      <a:pt x="2551036" y="310070"/>
                    </a:lnTo>
                    <a:lnTo>
                      <a:pt x="2523159" y="311670"/>
                    </a:lnTo>
                    <a:lnTo>
                      <a:pt x="2505722" y="311962"/>
                    </a:lnTo>
                    <a:lnTo>
                      <a:pt x="2489898" y="311670"/>
                    </a:lnTo>
                    <a:lnTo>
                      <a:pt x="2466416" y="310375"/>
                    </a:lnTo>
                    <a:lnTo>
                      <a:pt x="2458034" y="310070"/>
                    </a:lnTo>
                    <a:lnTo>
                      <a:pt x="2451900" y="310070"/>
                    </a:lnTo>
                    <a:lnTo>
                      <a:pt x="2448585" y="311010"/>
                    </a:lnTo>
                    <a:lnTo>
                      <a:pt x="2448585" y="316217"/>
                    </a:lnTo>
                    <a:lnTo>
                      <a:pt x="2454783" y="321525"/>
                    </a:lnTo>
                    <a:lnTo>
                      <a:pt x="2468410" y="325882"/>
                    </a:lnTo>
                    <a:lnTo>
                      <a:pt x="2482050" y="333057"/>
                    </a:lnTo>
                    <a:lnTo>
                      <a:pt x="2488234" y="346887"/>
                    </a:lnTo>
                    <a:lnTo>
                      <a:pt x="2488234" y="586219"/>
                    </a:lnTo>
                    <a:lnTo>
                      <a:pt x="2475026" y="627265"/>
                    </a:lnTo>
                    <a:lnTo>
                      <a:pt x="2459913" y="634822"/>
                    </a:lnTo>
                    <a:lnTo>
                      <a:pt x="2455202" y="633882"/>
                    </a:lnTo>
                    <a:lnTo>
                      <a:pt x="2454237" y="639559"/>
                    </a:lnTo>
                    <a:lnTo>
                      <a:pt x="2454237" y="643318"/>
                    </a:lnTo>
                    <a:lnTo>
                      <a:pt x="2457094" y="644258"/>
                    </a:lnTo>
                    <a:lnTo>
                      <a:pt x="2475649" y="644029"/>
                    </a:lnTo>
                    <a:lnTo>
                      <a:pt x="2518930" y="642378"/>
                    </a:lnTo>
                    <a:lnTo>
                      <a:pt x="2545829" y="642277"/>
                    </a:lnTo>
                    <a:lnTo>
                      <a:pt x="2599652" y="643826"/>
                    </a:lnTo>
                    <a:lnTo>
                      <a:pt x="2626563" y="644258"/>
                    </a:lnTo>
                    <a:lnTo>
                      <a:pt x="2640419" y="644144"/>
                    </a:lnTo>
                    <a:lnTo>
                      <a:pt x="2681274" y="618286"/>
                    </a:lnTo>
                    <a:lnTo>
                      <a:pt x="2694317" y="595033"/>
                    </a:lnTo>
                    <a:lnTo>
                      <a:pt x="2696413" y="582422"/>
                    </a:lnTo>
                    <a:close/>
                  </a:path>
                  <a:path w="2758440" h="652145">
                    <a:moveTo>
                      <a:pt x="2757817" y="233768"/>
                    </a:moveTo>
                    <a:lnTo>
                      <a:pt x="0" y="233768"/>
                    </a:lnTo>
                    <a:lnTo>
                      <a:pt x="0" y="240944"/>
                    </a:lnTo>
                    <a:lnTo>
                      <a:pt x="2757817" y="240944"/>
                    </a:lnTo>
                    <a:lnTo>
                      <a:pt x="2757817" y="23376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59" name="object 70">
                <a:extLst>
                  <a:ext uri="{FF2B5EF4-FFF2-40B4-BE49-F238E27FC236}">
                    <a16:creationId xmlns:a16="http://schemas.microsoft.com/office/drawing/2014/main" id="{C317B79C-22F8-8950-AB35-6677E7B5862E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5769391" y="9792804"/>
                <a:ext cx="158749" cy="165429"/>
              </a:xfrm>
              <a:prstGeom prst="rect">
                <a:avLst/>
              </a:prstGeom>
            </p:spPr>
          </p:pic>
          <p:pic>
            <p:nvPicPr>
              <p:cNvPr id="60" name="object 71">
                <a:extLst>
                  <a:ext uri="{FF2B5EF4-FFF2-40B4-BE49-F238E27FC236}">
                    <a16:creationId xmlns:a16="http://schemas.microsoft.com/office/drawing/2014/main" id="{4CF566AE-46ED-747E-174F-688B5A6A1C11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5423197" y="9792806"/>
                <a:ext cx="136927" cy="165429"/>
              </a:xfrm>
              <a:prstGeom prst="rect">
                <a:avLst/>
              </a:prstGeom>
            </p:spPr>
          </p:pic>
          <p:pic>
            <p:nvPicPr>
              <p:cNvPr id="61" name="object 72">
                <a:extLst>
                  <a:ext uri="{FF2B5EF4-FFF2-40B4-BE49-F238E27FC236}">
                    <a16:creationId xmlns:a16="http://schemas.microsoft.com/office/drawing/2014/main" id="{DA49C7AB-3CE5-F8DB-21E0-F7D4D5A31D55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5185106" y="9792809"/>
                <a:ext cx="135179" cy="168403"/>
              </a:xfrm>
              <a:prstGeom prst="rect">
                <a:avLst/>
              </a:prstGeom>
            </p:spPr>
          </p:pic>
          <p:sp>
            <p:nvSpPr>
              <p:cNvPr id="62" name="object 73">
                <a:extLst>
                  <a:ext uri="{FF2B5EF4-FFF2-40B4-BE49-F238E27FC236}">
                    <a16:creationId xmlns:a16="http://schemas.microsoft.com/office/drawing/2014/main" id="{9FDA8B6B-93AA-62B5-F577-17525AEE890F}"/>
                  </a:ext>
                </a:extLst>
              </p:cNvPr>
              <p:cNvSpPr/>
              <p:nvPr/>
            </p:nvSpPr>
            <p:spPr>
              <a:xfrm>
                <a:off x="7578280" y="9792671"/>
                <a:ext cx="108585" cy="165100"/>
              </a:xfrm>
              <a:custGeom>
                <a:avLst/>
                <a:gdLst/>
                <a:ahLst/>
                <a:cxnLst/>
                <a:rect l="l" t="t" r="r" b="b"/>
                <a:pathLst>
                  <a:path w="108584" h="165100">
                    <a:moveTo>
                      <a:pt x="108381" y="0"/>
                    </a:moveTo>
                    <a:lnTo>
                      <a:pt x="0" y="0"/>
                    </a:lnTo>
                    <a:lnTo>
                      <a:pt x="0" y="19050"/>
                    </a:lnTo>
                    <a:lnTo>
                      <a:pt x="0" y="72390"/>
                    </a:lnTo>
                    <a:lnTo>
                      <a:pt x="0" y="90170"/>
                    </a:lnTo>
                    <a:lnTo>
                      <a:pt x="0" y="165100"/>
                    </a:lnTo>
                    <a:lnTo>
                      <a:pt x="20599" y="165100"/>
                    </a:lnTo>
                    <a:lnTo>
                      <a:pt x="20599" y="90170"/>
                    </a:lnTo>
                    <a:lnTo>
                      <a:pt x="106654" y="90170"/>
                    </a:lnTo>
                    <a:lnTo>
                      <a:pt x="106654" y="72390"/>
                    </a:lnTo>
                    <a:lnTo>
                      <a:pt x="20599" y="72390"/>
                    </a:lnTo>
                    <a:lnTo>
                      <a:pt x="20599" y="19050"/>
                    </a:lnTo>
                    <a:lnTo>
                      <a:pt x="108381" y="19050"/>
                    </a:lnTo>
                    <a:lnTo>
                      <a:pt x="10838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63" name="object 74">
                <a:extLst>
                  <a:ext uri="{FF2B5EF4-FFF2-40B4-BE49-F238E27FC236}">
                    <a16:creationId xmlns:a16="http://schemas.microsoft.com/office/drawing/2014/main" id="{7EB3E3EB-6C40-C305-0DC3-1D63E7170EAF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6976407" y="9792804"/>
                <a:ext cx="150801" cy="165429"/>
              </a:xfrm>
              <a:prstGeom prst="rect">
                <a:avLst/>
              </a:prstGeom>
            </p:spPr>
          </p:pic>
          <p:sp>
            <p:nvSpPr>
              <p:cNvPr id="64" name="object 75">
                <a:extLst>
                  <a:ext uri="{FF2B5EF4-FFF2-40B4-BE49-F238E27FC236}">
                    <a16:creationId xmlns:a16="http://schemas.microsoft.com/office/drawing/2014/main" id="{AD6B9786-FCBD-BD7A-97C0-ACD95F249B15}"/>
                  </a:ext>
                </a:extLst>
              </p:cNvPr>
              <p:cNvSpPr/>
              <p:nvPr/>
            </p:nvSpPr>
            <p:spPr>
              <a:xfrm>
                <a:off x="6765137" y="9793141"/>
                <a:ext cx="125730" cy="165100"/>
              </a:xfrm>
              <a:custGeom>
                <a:avLst/>
                <a:gdLst/>
                <a:ahLst/>
                <a:cxnLst/>
                <a:rect l="l" t="t" r="r" b="b"/>
                <a:pathLst>
                  <a:path w="125729" h="165100">
                    <a:moveTo>
                      <a:pt x="125488" y="0"/>
                    </a:moveTo>
                    <a:lnTo>
                      <a:pt x="0" y="0"/>
                    </a:lnTo>
                    <a:lnTo>
                      <a:pt x="0" y="17780"/>
                    </a:lnTo>
                    <a:lnTo>
                      <a:pt x="52324" y="17780"/>
                    </a:lnTo>
                    <a:lnTo>
                      <a:pt x="52324" y="165100"/>
                    </a:lnTo>
                    <a:lnTo>
                      <a:pt x="72898" y="165100"/>
                    </a:lnTo>
                    <a:lnTo>
                      <a:pt x="72898" y="17780"/>
                    </a:lnTo>
                    <a:lnTo>
                      <a:pt x="125488" y="17780"/>
                    </a:lnTo>
                    <a:lnTo>
                      <a:pt x="125488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65" name="object 76">
                <a:extLst>
                  <a:ext uri="{FF2B5EF4-FFF2-40B4-BE49-F238E27FC236}">
                    <a16:creationId xmlns:a16="http://schemas.microsoft.com/office/drawing/2014/main" id="{0E2B6136-5599-E042-9661-3CD60463B99B}"/>
                  </a:ext>
                </a:extLst>
              </p:cNvPr>
              <p:cNvPicPr/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6225196" y="9792808"/>
                <a:ext cx="120048" cy="165429"/>
              </a:xfrm>
              <a:prstGeom prst="rect">
                <a:avLst/>
              </a:prstGeom>
            </p:spPr>
          </p:pic>
          <p:pic>
            <p:nvPicPr>
              <p:cNvPr id="66" name="object 77">
                <a:extLst>
                  <a:ext uri="{FF2B5EF4-FFF2-40B4-BE49-F238E27FC236}">
                    <a16:creationId xmlns:a16="http://schemas.microsoft.com/office/drawing/2014/main" id="{B20234D8-5E57-2AB8-D594-24650F5DC571}"/>
                  </a:ext>
                </a:extLst>
              </p:cNvPr>
              <p:cNvPicPr/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7317368" y="9790066"/>
                <a:ext cx="164445" cy="171146"/>
              </a:xfrm>
              <a:prstGeom prst="rect">
                <a:avLst/>
              </a:prstGeom>
            </p:spPr>
          </p:pic>
          <p:sp>
            <p:nvSpPr>
              <p:cNvPr id="67" name="object 78">
                <a:extLst>
                  <a:ext uri="{FF2B5EF4-FFF2-40B4-BE49-F238E27FC236}">
                    <a16:creationId xmlns:a16="http://schemas.microsoft.com/office/drawing/2014/main" id="{E3283E73-D760-C265-B3AE-184A5CC399C6}"/>
                  </a:ext>
                </a:extLst>
              </p:cNvPr>
              <p:cNvSpPr/>
              <p:nvPr/>
            </p:nvSpPr>
            <p:spPr>
              <a:xfrm>
                <a:off x="6648121" y="9792801"/>
                <a:ext cx="20955" cy="165735"/>
              </a:xfrm>
              <a:custGeom>
                <a:avLst/>
                <a:gdLst/>
                <a:ahLst/>
                <a:cxnLst/>
                <a:rect l="l" t="t" r="r" b="b"/>
                <a:pathLst>
                  <a:path w="20954" h="165734">
                    <a:moveTo>
                      <a:pt x="20596" y="0"/>
                    </a:moveTo>
                    <a:lnTo>
                      <a:pt x="0" y="0"/>
                    </a:lnTo>
                    <a:lnTo>
                      <a:pt x="0" y="165439"/>
                    </a:lnTo>
                    <a:lnTo>
                      <a:pt x="20596" y="165439"/>
                    </a:lnTo>
                    <a:lnTo>
                      <a:pt x="2059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68" name="object 79">
                <a:extLst>
                  <a:ext uri="{FF2B5EF4-FFF2-40B4-BE49-F238E27FC236}">
                    <a16:creationId xmlns:a16="http://schemas.microsoft.com/office/drawing/2014/main" id="{15C74E28-47D6-3F25-0068-0665472DFB87}"/>
                  </a:ext>
                </a:extLst>
              </p:cNvPr>
              <p:cNvPicPr/>
              <p:nvPr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6430278" y="9790066"/>
                <a:ext cx="124519" cy="171146"/>
              </a:xfrm>
              <a:prstGeom prst="rect">
                <a:avLst/>
              </a:prstGeom>
            </p:spPr>
          </p:pic>
          <p:sp>
            <p:nvSpPr>
              <p:cNvPr id="69" name="object 80">
                <a:extLst>
                  <a:ext uri="{FF2B5EF4-FFF2-40B4-BE49-F238E27FC236}">
                    <a16:creationId xmlns:a16="http://schemas.microsoft.com/office/drawing/2014/main" id="{4BDC8EA0-70F4-12C8-C9C7-E4F29E2CC18C}"/>
                  </a:ext>
                </a:extLst>
              </p:cNvPr>
              <p:cNvSpPr/>
              <p:nvPr/>
            </p:nvSpPr>
            <p:spPr>
              <a:xfrm>
                <a:off x="6194742" y="10102627"/>
                <a:ext cx="556260" cy="335280"/>
              </a:xfrm>
              <a:custGeom>
                <a:avLst/>
                <a:gdLst/>
                <a:ahLst/>
                <a:cxnLst/>
                <a:rect l="l" t="t" r="r" b="b"/>
                <a:pathLst>
                  <a:path w="556259" h="335279">
                    <a:moveTo>
                      <a:pt x="306832" y="328536"/>
                    </a:moveTo>
                    <a:lnTo>
                      <a:pt x="302679" y="323913"/>
                    </a:lnTo>
                    <a:lnTo>
                      <a:pt x="291007" y="320878"/>
                    </a:lnTo>
                    <a:lnTo>
                      <a:pt x="272961" y="310222"/>
                    </a:lnTo>
                    <a:lnTo>
                      <a:pt x="249694" y="282765"/>
                    </a:lnTo>
                    <a:lnTo>
                      <a:pt x="178968" y="175602"/>
                    </a:lnTo>
                    <a:lnTo>
                      <a:pt x="170865" y="163334"/>
                    </a:lnTo>
                    <a:lnTo>
                      <a:pt x="212991" y="131356"/>
                    </a:lnTo>
                    <a:lnTo>
                      <a:pt x="230352" y="81661"/>
                    </a:lnTo>
                    <a:lnTo>
                      <a:pt x="213931" y="30480"/>
                    </a:lnTo>
                    <a:lnTo>
                      <a:pt x="194945" y="18161"/>
                    </a:lnTo>
                    <a:lnTo>
                      <a:pt x="194945" y="92519"/>
                    </a:lnTo>
                    <a:lnTo>
                      <a:pt x="187540" y="127698"/>
                    </a:lnTo>
                    <a:lnTo>
                      <a:pt x="169748" y="147993"/>
                    </a:lnTo>
                    <a:lnTo>
                      <a:pt x="148145" y="157314"/>
                    </a:lnTo>
                    <a:lnTo>
                      <a:pt x="128828" y="159613"/>
                    </a:lnTo>
                    <a:lnTo>
                      <a:pt x="124764" y="159613"/>
                    </a:lnTo>
                    <a:lnTo>
                      <a:pt x="111937" y="159791"/>
                    </a:lnTo>
                    <a:lnTo>
                      <a:pt x="95288" y="159613"/>
                    </a:lnTo>
                    <a:lnTo>
                      <a:pt x="82804" y="157772"/>
                    </a:lnTo>
                    <a:lnTo>
                      <a:pt x="77876" y="152946"/>
                    </a:lnTo>
                    <a:lnTo>
                      <a:pt x="77978" y="32461"/>
                    </a:lnTo>
                    <a:lnTo>
                      <a:pt x="79692" y="22555"/>
                    </a:lnTo>
                    <a:lnTo>
                      <a:pt x="84963" y="17411"/>
                    </a:lnTo>
                    <a:lnTo>
                      <a:pt x="93421" y="15722"/>
                    </a:lnTo>
                    <a:lnTo>
                      <a:pt x="106006" y="15722"/>
                    </a:lnTo>
                    <a:lnTo>
                      <a:pt x="138391" y="19507"/>
                    </a:lnTo>
                    <a:lnTo>
                      <a:pt x="167208" y="32461"/>
                    </a:lnTo>
                    <a:lnTo>
                      <a:pt x="187363" y="56210"/>
                    </a:lnTo>
                    <a:lnTo>
                      <a:pt x="194945" y="92519"/>
                    </a:lnTo>
                    <a:lnTo>
                      <a:pt x="194945" y="18161"/>
                    </a:lnTo>
                    <a:lnTo>
                      <a:pt x="191198" y="15722"/>
                    </a:lnTo>
                    <a:lnTo>
                      <a:pt x="177241" y="6680"/>
                    </a:lnTo>
                    <a:lnTo>
                      <a:pt x="150177" y="1905"/>
                    </a:lnTo>
                    <a:lnTo>
                      <a:pt x="139433" y="0"/>
                    </a:lnTo>
                    <a:lnTo>
                      <a:pt x="118478" y="0"/>
                    </a:lnTo>
                    <a:lnTo>
                      <a:pt x="99656" y="304"/>
                    </a:lnTo>
                    <a:lnTo>
                      <a:pt x="60058" y="1600"/>
                    </a:lnTo>
                    <a:lnTo>
                      <a:pt x="39636" y="1905"/>
                    </a:lnTo>
                    <a:lnTo>
                      <a:pt x="25971" y="1600"/>
                    </a:lnTo>
                    <a:lnTo>
                      <a:pt x="18707" y="952"/>
                    </a:lnTo>
                    <a:lnTo>
                      <a:pt x="14351" y="304"/>
                    </a:lnTo>
                    <a:lnTo>
                      <a:pt x="9436" y="0"/>
                    </a:lnTo>
                    <a:lnTo>
                      <a:pt x="3771" y="0"/>
                    </a:lnTo>
                    <a:lnTo>
                      <a:pt x="0" y="2844"/>
                    </a:lnTo>
                    <a:lnTo>
                      <a:pt x="0" y="5664"/>
                    </a:lnTo>
                    <a:lnTo>
                      <a:pt x="6337" y="12636"/>
                    </a:lnTo>
                    <a:lnTo>
                      <a:pt x="20320" y="15722"/>
                    </a:lnTo>
                    <a:lnTo>
                      <a:pt x="34239" y="24257"/>
                    </a:lnTo>
                    <a:lnTo>
                      <a:pt x="40576" y="47688"/>
                    </a:lnTo>
                    <a:lnTo>
                      <a:pt x="40576" y="287947"/>
                    </a:lnTo>
                    <a:lnTo>
                      <a:pt x="35204" y="307835"/>
                    </a:lnTo>
                    <a:lnTo>
                      <a:pt x="23355" y="317500"/>
                    </a:lnTo>
                    <a:lnTo>
                      <a:pt x="11506" y="322668"/>
                    </a:lnTo>
                    <a:lnTo>
                      <a:pt x="6121" y="329018"/>
                    </a:lnTo>
                    <a:lnTo>
                      <a:pt x="6121" y="331863"/>
                    </a:lnTo>
                    <a:lnTo>
                      <a:pt x="8013" y="334200"/>
                    </a:lnTo>
                    <a:lnTo>
                      <a:pt x="10845" y="334200"/>
                    </a:lnTo>
                    <a:lnTo>
                      <a:pt x="24307" y="333908"/>
                    </a:lnTo>
                    <a:lnTo>
                      <a:pt x="51219" y="332600"/>
                    </a:lnTo>
                    <a:lnTo>
                      <a:pt x="64681" y="332308"/>
                    </a:lnTo>
                    <a:lnTo>
                      <a:pt x="89077" y="332600"/>
                    </a:lnTo>
                    <a:lnTo>
                      <a:pt x="104902" y="333260"/>
                    </a:lnTo>
                    <a:lnTo>
                      <a:pt x="118935" y="334200"/>
                    </a:lnTo>
                    <a:lnTo>
                      <a:pt x="122732" y="334200"/>
                    </a:lnTo>
                    <a:lnTo>
                      <a:pt x="126961" y="335153"/>
                    </a:lnTo>
                    <a:lnTo>
                      <a:pt x="126961" y="332308"/>
                    </a:lnTo>
                    <a:lnTo>
                      <a:pt x="126961" y="330441"/>
                    </a:lnTo>
                    <a:lnTo>
                      <a:pt x="119303" y="322808"/>
                    </a:lnTo>
                    <a:lnTo>
                      <a:pt x="102425" y="318630"/>
                    </a:lnTo>
                    <a:lnTo>
                      <a:pt x="85547" y="309854"/>
                    </a:lnTo>
                    <a:lnTo>
                      <a:pt x="77876" y="288429"/>
                    </a:lnTo>
                    <a:lnTo>
                      <a:pt x="77876" y="184099"/>
                    </a:lnTo>
                    <a:lnTo>
                      <a:pt x="75120" y="175793"/>
                    </a:lnTo>
                    <a:lnTo>
                      <a:pt x="75057" y="175602"/>
                    </a:lnTo>
                    <a:lnTo>
                      <a:pt x="90144" y="175602"/>
                    </a:lnTo>
                    <a:lnTo>
                      <a:pt x="119862" y="175793"/>
                    </a:lnTo>
                    <a:lnTo>
                      <a:pt x="134988" y="178206"/>
                    </a:lnTo>
                    <a:lnTo>
                      <a:pt x="143383" y="185572"/>
                    </a:lnTo>
                    <a:lnTo>
                      <a:pt x="205333" y="283235"/>
                    </a:lnTo>
                    <a:lnTo>
                      <a:pt x="219113" y="302539"/>
                    </a:lnTo>
                    <a:lnTo>
                      <a:pt x="234530" y="318808"/>
                    </a:lnTo>
                    <a:lnTo>
                      <a:pt x="253060" y="330022"/>
                    </a:lnTo>
                    <a:lnTo>
                      <a:pt x="276123" y="334200"/>
                    </a:lnTo>
                    <a:lnTo>
                      <a:pt x="281241" y="334200"/>
                    </a:lnTo>
                    <a:lnTo>
                      <a:pt x="293077" y="333489"/>
                    </a:lnTo>
                    <a:lnTo>
                      <a:pt x="302374" y="331863"/>
                    </a:lnTo>
                    <a:lnTo>
                      <a:pt x="302577" y="331863"/>
                    </a:lnTo>
                    <a:lnTo>
                      <a:pt x="306832" y="328536"/>
                    </a:lnTo>
                    <a:close/>
                  </a:path>
                  <a:path w="556259" h="335279">
                    <a:moveTo>
                      <a:pt x="556006" y="91109"/>
                    </a:moveTo>
                    <a:lnTo>
                      <a:pt x="544677" y="47205"/>
                    </a:lnTo>
                    <a:lnTo>
                      <a:pt x="515239" y="19189"/>
                    </a:lnTo>
                    <a:lnTo>
                      <a:pt x="474560" y="4356"/>
                    </a:lnTo>
                    <a:lnTo>
                      <a:pt x="429501" y="25"/>
                    </a:lnTo>
                    <a:lnTo>
                      <a:pt x="414858" y="317"/>
                    </a:lnTo>
                    <a:lnTo>
                      <a:pt x="390880" y="1600"/>
                    </a:lnTo>
                    <a:lnTo>
                      <a:pt x="375691" y="1892"/>
                    </a:lnTo>
                    <a:lnTo>
                      <a:pt x="357212" y="1600"/>
                    </a:lnTo>
                    <a:lnTo>
                      <a:pt x="342938" y="952"/>
                    </a:lnTo>
                    <a:lnTo>
                      <a:pt x="327533" y="25"/>
                    </a:lnTo>
                    <a:lnTo>
                      <a:pt x="323773" y="25"/>
                    </a:lnTo>
                    <a:lnTo>
                      <a:pt x="321398" y="3314"/>
                    </a:lnTo>
                    <a:lnTo>
                      <a:pt x="321398" y="7073"/>
                    </a:lnTo>
                    <a:lnTo>
                      <a:pt x="327456" y="13296"/>
                    </a:lnTo>
                    <a:lnTo>
                      <a:pt x="340766" y="14643"/>
                    </a:lnTo>
                    <a:lnTo>
                      <a:pt x="354076" y="23418"/>
                    </a:lnTo>
                    <a:lnTo>
                      <a:pt x="360121" y="51930"/>
                    </a:lnTo>
                    <a:lnTo>
                      <a:pt x="360121" y="278041"/>
                    </a:lnTo>
                    <a:lnTo>
                      <a:pt x="354368" y="306235"/>
                    </a:lnTo>
                    <a:lnTo>
                      <a:pt x="341706" y="318160"/>
                    </a:lnTo>
                    <a:lnTo>
                      <a:pt x="329057" y="322643"/>
                    </a:lnTo>
                    <a:lnTo>
                      <a:pt x="323291" y="328549"/>
                    </a:lnTo>
                    <a:lnTo>
                      <a:pt x="323291" y="332790"/>
                    </a:lnTo>
                    <a:lnTo>
                      <a:pt x="328002" y="334200"/>
                    </a:lnTo>
                    <a:lnTo>
                      <a:pt x="341553" y="333908"/>
                    </a:lnTo>
                    <a:lnTo>
                      <a:pt x="366826" y="332613"/>
                    </a:lnTo>
                    <a:lnTo>
                      <a:pt x="382295" y="332320"/>
                    </a:lnTo>
                    <a:lnTo>
                      <a:pt x="399757" y="332613"/>
                    </a:lnTo>
                    <a:lnTo>
                      <a:pt x="422465" y="333908"/>
                    </a:lnTo>
                    <a:lnTo>
                      <a:pt x="433285" y="334200"/>
                    </a:lnTo>
                    <a:lnTo>
                      <a:pt x="445084" y="334200"/>
                    </a:lnTo>
                    <a:lnTo>
                      <a:pt x="446963" y="331851"/>
                    </a:lnTo>
                    <a:lnTo>
                      <a:pt x="446963" y="328549"/>
                    </a:lnTo>
                    <a:lnTo>
                      <a:pt x="439229" y="322046"/>
                    </a:lnTo>
                    <a:lnTo>
                      <a:pt x="422186" y="318274"/>
                    </a:lnTo>
                    <a:lnTo>
                      <a:pt x="405155" y="304774"/>
                    </a:lnTo>
                    <a:lnTo>
                      <a:pt x="397408" y="269062"/>
                    </a:lnTo>
                    <a:lnTo>
                      <a:pt x="397408" y="30695"/>
                    </a:lnTo>
                    <a:lnTo>
                      <a:pt x="399262" y="22504"/>
                    </a:lnTo>
                    <a:lnTo>
                      <a:pt x="404482" y="18300"/>
                    </a:lnTo>
                    <a:lnTo>
                      <a:pt x="412534" y="16751"/>
                    </a:lnTo>
                    <a:lnTo>
                      <a:pt x="422897" y="16535"/>
                    </a:lnTo>
                    <a:lnTo>
                      <a:pt x="461137" y="22148"/>
                    </a:lnTo>
                    <a:lnTo>
                      <a:pt x="492353" y="38773"/>
                    </a:lnTo>
                    <a:lnTo>
                      <a:pt x="513372" y="66116"/>
                    </a:lnTo>
                    <a:lnTo>
                      <a:pt x="521081" y="103860"/>
                    </a:lnTo>
                    <a:lnTo>
                      <a:pt x="515899" y="132029"/>
                    </a:lnTo>
                    <a:lnTo>
                      <a:pt x="476872" y="165188"/>
                    </a:lnTo>
                    <a:lnTo>
                      <a:pt x="433184" y="169024"/>
                    </a:lnTo>
                    <a:lnTo>
                      <a:pt x="413931" y="166636"/>
                    </a:lnTo>
                    <a:lnTo>
                      <a:pt x="411581" y="166636"/>
                    </a:lnTo>
                    <a:lnTo>
                      <a:pt x="409219" y="167576"/>
                    </a:lnTo>
                    <a:lnTo>
                      <a:pt x="409219" y="170878"/>
                    </a:lnTo>
                    <a:lnTo>
                      <a:pt x="413575" y="176161"/>
                    </a:lnTo>
                    <a:lnTo>
                      <a:pt x="423494" y="179501"/>
                    </a:lnTo>
                    <a:lnTo>
                      <a:pt x="434301" y="181241"/>
                    </a:lnTo>
                    <a:lnTo>
                      <a:pt x="441299" y="181737"/>
                    </a:lnTo>
                    <a:lnTo>
                      <a:pt x="501637" y="170230"/>
                    </a:lnTo>
                    <a:lnTo>
                      <a:pt x="536359" y="143510"/>
                    </a:lnTo>
                    <a:lnTo>
                      <a:pt x="552221" y="113233"/>
                    </a:lnTo>
                    <a:lnTo>
                      <a:pt x="556006" y="91109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0" name="object 81">
              <a:extLst>
                <a:ext uri="{FF2B5EF4-FFF2-40B4-BE49-F238E27FC236}">
                  <a16:creationId xmlns:a16="http://schemas.microsoft.com/office/drawing/2014/main" id="{89188ED1-EEF2-F3E4-235E-8F7E31B2E0C2}"/>
                </a:ext>
              </a:extLst>
            </p:cNvPr>
            <p:cNvGrpSpPr/>
            <p:nvPr/>
          </p:nvGrpSpPr>
          <p:grpSpPr>
            <a:xfrm>
              <a:off x="9623865" y="10276804"/>
              <a:ext cx="1574165" cy="205104"/>
              <a:chOff x="9623865" y="10276804"/>
              <a:chExt cx="1574165" cy="205104"/>
            </a:xfrm>
          </p:grpSpPr>
          <p:sp>
            <p:nvSpPr>
              <p:cNvPr id="53" name="object 82">
                <a:extLst>
                  <a:ext uri="{FF2B5EF4-FFF2-40B4-BE49-F238E27FC236}">
                    <a16:creationId xmlns:a16="http://schemas.microsoft.com/office/drawing/2014/main" id="{88150A92-1747-F15A-E8BC-CC4327FB9FFC}"/>
                  </a:ext>
                </a:extLst>
              </p:cNvPr>
              <p:cNvSpPr/>
              <p:nvPr/>
            </p:nvSpPr>
            <p:spPr>
              <a:xfrm>
                <a:off x="11027801" y="10282312"/>
                <a:ext cx="170180" cy="194310"/>
              </a:xfrm>
              <a:custGeom>
                <a:avLst/>
                <a:gdLst/>
                <a:ahLst/>
                <a:cxnLst/>
                <a:rect l="l" t="t" r="r" b="b"/>
                <a:pathLst>
                  <a:path w="170179" h="194309">
                    <a:moveTo>
                      <a:pt x="169680" y="0"/>
                    </a:moveTo>
                    <a:lnTo>
                      <a:pt x="129807" y="0"/>
                    </a:lnTo>
                    <a:lnTo>
                      <a:pt x="86353" y="87180"/>
                    </a:lnTo>
                    <a:lnTo>
                      <a:pt x="42899" y="0"/>
                    </a:lnTo>
                    <a:lnTo>
                      <a:pt x="0" y="0"/>
                    </a:lnTo>
                    <a:lnTo>
                      <a:pt x="66280" y="121556"/>
                    </a:lnTo>
                    <a:lnTo>
                      <a:pt x="66280" y="194161"/>
                    </a:lnTo>
                    <a:lnTo>
                      <a:pt x="102572" y="194161"/>
                    </a:lnTo>
                    <a:lnTo>
                      <a:pt x="102572" y="121828"/>
                    </a:lnTo>
                    <a:lnTo>
                      <a:pt x="16968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54" name="object 83">
                <a:extLst>
                  <a:ext uri="{FF2B5EF4-FFF2-40B4-BE49-F238E27FC236}">
                    <a16:creationId xmlns:a16="http://schemas.microsoft.com/office/drawing/2014/main" id="{98F84E8F-F346-0603-5A50-67F9F509A378}"/>
                  </a:ext>
                </a:extLst>
              </p:cNvPr>
              <p:cNvPicPr/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10070309" y="10282312"/>
                <a:ext cx="179313" cy="195816"/>
              </a:xfrm>
              <a:prstGeom prst="rect">
                <a:avLst/>
              </a:prstGeom>
            </p:spPr>
          </p:pic>
          <p:pic>
            <p:nvPicPr>
              <p:cNvPr id="55" name="object 84">
                <a:extLst>
                  <a:ext uri="{FF2B5EF4-FFF2-40B4-BE49-F238E27FC236}">
                    <a16:creationId xmlns:a16="http://schemas.microsoft.com/office/drawing/2014/main" id="{C4B5D61F-70A5-EBE9-5634-F23A8E52D87E}"/>
                  </a:ext>
                </a:extLst>
              </p:cNvPr>
              <p:cNvPicPr/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9623865" y="10282032"/>
                <a:ext cx="156487" cy="199386"/>
              </a:xfrm>
              <a:prstGeom prst="rect">
                <a:avLst/>
              </a:prstGeom>
            </p:spPr>
          </p:pic>
          <p:sp>
            <p:nvSpPr>
              <p:cNvPr id="56" name="object 85">
                <a:extLst>
                  <a:ext uri="{FF2B5EF4-FFF2-40B4-BE49-F238E27FC236}">
                    <a16:creationId xmlns:a16="http://schemas.microsoft.com/office/drawing/2014/main" id="{722B4066-8DDA-EFA1-04DC-4B7F41B4617C}"/>
                  </a:ext>
                </a:extLst>
              </p:cNvPr>
              <p:cNvSpPr/>
              <p:nvPr/>
            </p:nvSpPr>
            <p:spPr>
              <a:xfrm>
                <a:off x="9819678" y="10276808"/>
                <a:ext cx="1196975" cy="205104"/>
              </a:xfrm>
              <a:custGeom>
                <a:avLst/>
                <a:gdLst/>
                <a:ahLst/>
                <a:cxnLst/>
                <a:rect l="l" t="t" r="r" b="b"/>
                <a:pathLst>
                  <a:path w="1196975" h="205104">
                    <a:moveTo>
                      <a:pt x="53822" y="5511"/>
                    </a:moveTo>
                    <a:lnTo>
                      <a:pt x="0" y="5511"/>
                    </a:lnTo>
                    <a:lnTo>
                      <a:pt x="0" y="65201"/>
                    </a:lnTo>
                    <a:lnTo>
                      <a:pt x="0" y="140131"/>
                    </a:lnTo>
                    <a:lnTo>
                      <a:pt x="0" y="199821"/>
                    </a:lnTo>
                    <a:lnTo>
                      <a:pt x="34353" y="199821"/>
                    </a:lnTo>
                    <a:lnTo>
                      <a:pt x="34353" y="140131"/>
                    </a:lnTo>
                    <a:lnTo>
                      <a:pt x="33655" y="140131"/>
                    </a:lnTo>
                    <a:lnTo>
                      <a:pt x="33655" y="65201"/>
                    </a:lnTo>
                    <a:lnTo>
                      <a:pt x="53822" y="65201"/>
                    </a:lnTo>
                    <a:lnTo>
                      <a:pt x="53822" y="5511"/>
                    </a:lnTo>
                    <a:close/>
                  </a:path>
                  <a:path w="1196975" h="205104">
                    <a:moveTo>
                      <a:pt x="94576" y="65201"/>
                    </a:moveTo>
                    <a:lnTo>
                      <a:pt x="55841" y="65201"/>
                    </a:lnTo>
                    <a:lnTo>
                      <a:pt x="55841" y="140131"/>
                    </a:lnTo>
                    <a:lnTo>
                      <a:pt x="94576" y="140131"/>
                    </a:lnTo>
                    <a:lnTo>
                      <a:pt x="94576" y="65201"/>
                    </a:lnTo>
                    <a:close/>
                  </a:path>
                  <a:path w="1196975" h="205104">
                    <a:moveTo>
                      <a:pt x="150444" y="5511"/>
                    </a:moveTo>
                    <a:lnTo>
                      <a:pt x="116090" y="5511"/>
                    </a:lnTo>
                    <a:lnTo>
                      <a:pt x="116090" y="65201"/>
                    </a:lnTo>
                    <a:lnTo>
                      <a:pt x="116789" y="65201"/>
                    </a:lnTo>
                    <a:lnTo>
                      <a:pt x="116789" y="140131"/>
                    </a:lnTo>
                    <a:lnTo>
                      <a:pt x="96672" y="140131"/>
                    </a:lnTo>
                    <a:lnTo>
                      <a:pt x="96672" y="199821"/>
                    </a:lnTo>
                    <a:lnTo>
                      <a:pt x="150444" y="199821"/>
                    </a:lnTo>
                    <a:lnTo>
                      <a:pt x="150444" y="140131"/>
                    </a:lnTo>
                    <a:lnTo>
                      <a:pt x="150444" y="65201"/>
                    </a:lnTo>
                    <a:lnTo>
                      <a:pt x="150444" y="5511"/>
                    </a:lnTo>
                    <a:close/>
                  </a:path>
                  <a:path w="1196975" h="205104">
                    <a:moveTo>
                      <a:pt x="225501" y="5511"/>
                    </a:moveTo>
                    <a:lnTo>
                      <a:pt x="189484" y="5511"/>
                    </a:lnTo>
                    <a:lnTo>
                      <a:pt x="189484" y="199669"/>
                    </a:lnTo>
                    <a:lnTo>
                      <a:pt x="225501" y="199669"/>
                    </a:lnTo>
                    <a:lnTo>
                      <a:pt x="225501" y="5511"/>
                    </a:lnTo>
                    <a:close/>
                  </a:path>
                  <a:path w="1196975" h="205104">
                    <a:moveTo>
                      <a:pt x="587248" y="5359"/>
                    </a:moveTo>
                    <a:lnTo>
                      <a:pt x="450024" y="5359"/>
                    </a:lnTo>
                    <a:lnTo>
                      <a:pt x="450024" y="38379"/>
                    </a:lnTo>
                    <a:lnTo>
                      <a:pt x="450024" y="86639"/>
                    </a:lnTo>
                    <a:lnTo>
                      <a:pt x="450024" y="118389"/>
                    </a:lnTo>
                    <a:lnTo>
                      <a:pt x="450024" y="166649"/>
                    </a:lnTo>
                    <a:lnTo>
                      <a:pt x="450024" y="199669"/>
                    </a:lnTo>
                    <a:lnTo>
                      <a:pt x="587248" y="199669"/>
                    </a:lnTo>
                    <a:lnTo>
                      <a:pt x="587248" y="166649"/>
                    </a:lnTo>
                    <a:lnTo>
                      <a:pt x="486054" y="166649"/>
                    </a:lnTo>
                    <a:lnTo>
                      <a:pt x="486054" y="118389"/>
                    </a:lnTo>
                    <a:lnTo>
                      <a:pt x="578726" y="118389"/>
                    </a:lnTo>
                    <a:lnTo>
                      <a:pt x="578726" y="86639"/>
                    </a:lnTo>
                    <a:lnTo>
                      <a:pt x="486054" y="86639"/>
                    </a:lnTo>
                    <a:lnTo>
                      <a:pt x="486054" y="38379"/>
                    </a:lnTo>
                    <a:lnTo>
                      <a:pt x="587248" y="38379"/>
                    </a:lnTo>
                    <a:lnTo>
                      <a:pt x="587248" y="5359"/>
                    </a:lnTo>
                    <a:close/>
                  </a:path>
                  <a:path w="1196975" h="205104">
                    <a:moveTo>
                      <a:pt x="778052" y="199669"/>
                    </a:moveTo>
                    <a:lnTo>
                      <a:pt x="733171" y="131457"/>
                    </a:lnTo>
                    <a:lnTo>
                      <a:pt x="728281" y="124040"/>
                    </a:lnTo>
                    <a:lnTo>
                      <a:pt x="743483" y="115125"/>
                    </a:lnTo>
                    <a:lnTo>
                      <a:pt x="754405" y="102870"/>
                    </a:lnTo>
                    <a:lnTo>
                      <a:pt x="755573" y="100114"/>
                    </a:lnTo>
                    <a:lnTo>
                      <a:pt x="760996" y="87299"/>
                    </a:lnTo>
                    <a:lnTo>
                      <a:pt x="763206" y="68478"/>
                    </a:lnTo>
                    <a:lnTo>
                      <a:pt x="757593" y="39839"/>
                    </a:lnTo>
                    <a:lnTo>
                      <a:pt x="755573" y="37414"/>
                    </a:lnTo>
                    <a:lnTo>
                      <a:pt x="741349" y="20281"/>
                    </a:lnTo>
                    <a:lnTo>
                      <a:pt x="724979" y="13220"/>
                    </a:lnTo>
                    <a:lnTo>
                      <a:pt x="724979" y="68478"/>
                    </a:lnTo>
                    <a:lnTo>
                      <a:pt x="722185" y="82943"/>
                    </a:lnTo>
                    <a:lnTo>
                      <a:pt x="714006" y="92748"/>
                    </a:lnTo>
                    <a:lnTo>
                      <a:pt x="700735" y="98336"/>
                    </a:lnTo>
                    <a:lnTo>
                      <a:pt x="682625" y="100114"/>
                    </a:lnTo>
                    <a:lnTo>
                      <a:pt x="657606" y="100114"/>
                    </a:lnTo>
                    <a:lnTo>
                      <a:pt x="657606" y="37414"/>
                    </a:lnTo>
                    <a:lnTo>
                      <a:pt x="682904" y="37414"/>
                    </a:lnTo>
                    <a:lnTo>
                      <a:pt x="701421" y="39179"/>
                    </a:lnTo>
                    <a:lnTo>
                      <a:pt x="714565" y="44691"/>
                    </a:lnTo>
                    <a:lnTo>
                      <a:pt x="722388" y="54343"/>
                    </a:lnTo>
                    <a:lnTo>
                      <a:pt x="724979" y="68478"/>
                    </a:lnTo>
                    <a:lnTo>
                      <a:pt x="724979" y="13220"/>
                    </a:lnTo>
                    <a:lnTo>
                      <a:pt x="715403" y="9080"/>
                    </a:lnTo>
                    <a:lnTo>
                      <a:pt x="680694" y="5511"/>
                    </a:lnTo>
                    <a:lnTo>
                      <a:pt x="621576" y="5511"/>
                    </a:lnTo>
                    <a:lnTo>
                      <a:pt x="621576" y="199669"/>
                    </a:lnTo>
                    <a:lnTo>
                      <a:pt x="657606" y="199669"/>
                    </a:lnTo>
                    <a:lnTo>
                      <a:pt x="657606" y="131457"/>
                    </a:lnTo>
                    <a:lnTo>
                      <a:pt x="690880" y="131457"/>
                    </a:lnTo>
                    <a:lnTo>
                      <a:pt x="733501" y="199669"/>
                    </a:lnTo>
                    <a:lnTo>
                      <a:pt x="778052" y="199669"/>
                    </a:lnTo>
                    <a:close/>
                  </a:path>
                  <a:path w="1196975" h="205104">
                    <a:moveTo>
                      <a:pt x="948842" y="39331"/>
                    </a:moveTo>
                    <a:lnTo>
                      <a:pt x="935037" y="21932"/>
                    </a:lnTo>
                    <a:lnTo>
                      <a:pt x="917587" y="9664"/>
                    </a:lnTo>
                    <a:lnTo>
                      <a:pt x="895972" y="2400"/>
                    </a:lnTo>
                    <a:lnTo>
                      <a:pt x="869632" y="0"/>
                    </a:lnTo>
                    <a:lnTo>
                      <a:pt x="837869" y="4470"/>
                    </a:lnTo>
                    <a:lnTo>
                      <a:pt x="815187" y="16751"/>
                    </a:lnTo>
                    <a:lnTo>
                      <a:pt x="801573" y="35166"/>
                    </a:lnTo>
                    <a:lnTo>
                      <a:pt x="797039" y="58026"/>
                    </a:lnTo>
                    <a:lnTo>
                      <a:pt x="808659" y="93903"/>
                    </a:lnTo>
                    <a:lnTo>
                      <a:pt x="836371" y="111531"/>
                    </a:lnTo>
                    <a:lnTo>
                      <a:pt x="869505" y="119989"/>
                    </a:lnTo>
                    <a:lnTo>
                      <a:pt x="897356" y="128384"/>
                    </a:lnTo>
                    <a:lnTo>
                      <a:pt x="909243" y="145770"/>
                    </a:lnTo>
                    <a:lnTo>
                      <a:pt x="906868" y="157480"/>
                    </a:lnTo>
                    <a:lnTo>
                      <a:pt x="899515" y="165811"/>
                    </a:lnTo>
                    <a:lnTo>
                      <a:pt x="887463" y="170789"/>
                    </a:lnTo>
                    <a:lnTo>
                      <a:pt x="871016" y="172453"/>
                    </a:lnTo>
                    <a:lnTo>
                      <a:pt x="855218" y="170942"/>
                    </a:lnTo>
                    <a:lnTo>
                      <a:pt x="841578" y="166154"/>
                    </a:lnTo>
                    <a:lnTo>
                      <a:pt x="830021" y="157708"/>
                    </a:lnTo>
                    <a:lnTo>
                      <a:pt x="820407" y="145211"/>
                    </a:lnTo>
                    <a:lnTo>
                      <a:pt x="792911" y="168592"/>
                    </a:lnTo>
                    <a:lnTo>
                      <a:pt x="808329" y="185940"/>
                    </a:lnTo>
                    <a:lnTo>
                      <a:pt x="826566" y="197027"/>
                    </a:lnTo>
                    <a:lnTo>
                      <a:pt x="847013" y="202895"/>
                    </a:lnTo>
                    <a:lnTo>
                      <a:pt x="869086" y="204622"/>
                    </a:lnTo>
                    <a:lnTo>
                      <a:pt x="903300" y="200456"/>
                    </a:lnTo>
                    <a:lnTo>
                      <a:pt x="927671" y="188404"/>
                    </a:lnTo>
                    <a:lnTo>
                      <a:pt x="942340" y="169125"/>
                    </a:lnTo>
                    <a:lnTo>
                      <a:pt x="947470" y="143294"/>
                    </a:lnTo>
                    <a:lnTo>
                      <a:pt x="936282" y="109918"/>
                    </a:lnTo>
                    <a:lnTo>
                      <a:pt x="908608" y="92786"/>
                    </a:lnTo>
                    <a:lnTo>
                      <a:pt x="875309" y="83743"/>
                    </a:lnTo>
                    <a:lnTo>
                      <a:pt x="847242" y="74612"/>
                    </a:lnTo>
                    <a:lnTo>
                      <a:pt x="835253" y="57213"/>
                    </a:lnTo>
                    <a:lnTo>
                      <a:pt x="837514" y="46494"/>
                    </a:lnTo>
                    <a:lnTo>
                      <a:pt x="844410" y="38747"/>
                    </a:lnTo>
                    <a:lnTo>
                      <a:pt x="855522" y="34048"/>
                    </a:lnTo>
                    <a:lnTo>
                      <a:pt x="870470" y="32461"/>
                    </a:lnTo>
                    <a:lnTo>
                      <a:pt x="886815" y="34658"/>
                    </a:lnTo>
                    <a:lnTo>
                      <a:pt x="900442" y="40779"/>
                    </a:lnTo>
                    <a:lnTo>
                      <a:pt x="911377" y="50101"/>
                    </a:lnTo>
                    <a:lnTo>
                      <a:pt x="919695" y="61887"/>
                    </a:lnTo>
                    <a:lnTo>
                      <a:pt x="948842" y="39331"/>
                    </a:lnTo>
                    <a:close/>
                  </a:path>
                  <a:path w="1196975" h="205104">
                    <a:moveTo>
                      <a:pt x="1017562" y="5511"/>
                    </a:moveTo>
                    <a:lnTo>
                      <a:pt x="981532" y="5511"/>
                    </a:lnTo>
                    <a:lnTo>
                      <a:pt x="981532" y="199669"/>
                    </a:lnTo>
                    <a:lnTo>
                      <a:pt x="1017562" y="199669"/>
                    </a:lnTo>
                    <a:lnTo>
                      <a:pt x="1017562" y="5511"/>
                    </a:lnTo>
                    <a:close/>
                  </a:path>
                  <a:path w="1196975" h="205104">
                    <a:moveTo>
                      <a:pt x="1196721" y="5359"/>
                    </a:moveTo>
                    <a:lnTo>
                      <a:pt x="1040993" y="5359"/>
                    </a:lnTo>
                    <a:lnTo>
                      <a:pt x="1040993" y="38379"/>
                    </a:lnTo>
                    <a:lnTo>
                      <a:pt x="1100709" y="38379"/>
                    </a:lnTo>
                    <a:lnTo>
                      <a:pt x="1100709" y="199669"/>
                    </a:lnTo>
                    <a:lnTo>
                      <a:pt x="1137005" y="199669"/>
                    </a:lnTo>
                    <a:lnTo>
                      <a:pt x="1137005" y="38379"/>
                    </a:lnTo>
                    <a:lnTo>
                      <a:pt x="1196721" y="38379"/>
                    </a:lnTo>
                    <a:lnTo>
                      <a:pt x="1196721" y="5359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1" name="object 86">
              <a:extLst>
                <a:ext uri="{FF2B5EF4-FFF2-40B4-BE49-F238E27FC236}">
                  <a16:creationId xmlns:a16="http://schemas.microsoft.com/office/drawing/2014/main" id="{740B41DB-2728-E72D-57A7-E65AC8436B42}"/>
                </a:ext>
              </a:extLst>
            </p:cNvPr>
            <p:cNvGrpSpPr/>
            <p:nvPr/>
          </p:nvGrpSpPr>
          <p:grpSpPr>
            <a:xfrm>
              <a:off x="9623588" y="10008656"/>
              <a:ext cx="675640" cy="205104"/>
              <a:chOff x="9623588" y="10008656"/>
              <a:chExt cx="675640" cy="205104"/>
            </a:xfrm>
          </p:grpSpPr>
          <p:pic>
            <p:nvPicPr>
              <p:cNvPr id="50" name="object 87">
                <a:extLst>
                  <a:ext uri="{FF2B5EF4-FFF2-40B4-BE49-F238E27FC236}">
                    <a16:creationId xmlns:a16="http://schemas.microsoft.com/office/drawing/2014/main" id="{51A4487F-B28B-D4AC-9584-D25319EE6C61}"/>
                  </a:ext>
                </a:extLst>
              </p:cNvPr>
              <p:cNvPicPr/>
              <p:nvPr/>
            </p:nvPicPr>
            <p:blipFill>
              <a:blip r:embed="rId17" cstate="print"/>
              <a:stretch>
                <a:fillRect/>
              </a:stretch>
            </p:blipFill>
            <p:spPr>
              <a:xfrm>
                <a:off x="9623588" y="10013886"/>
                <a:ext cx="89379" cy="199397"/>
              </a:xfrm>
              <a:prstGeom prst="rect">
                <a:avLst/>
              </a:prstGeom>
            </p:spPr>
          </p:pic>
          <p:sp>
            <p:nvSpPr>
              <p:cNvPr id="51" name="object 88">
                <a:extLst>
                  <a:ext uri="{FF2B5EF4-FFF2-40B4-BE49-F238E27FC236}">
                    <a16:creationId xmlns:a16="http://schemas.microsoft.com/office/drawing/2014/main" id="{E9CE2333-906B-D8E6-3AEE-F5BF4A09112D}"/>
                  </a:ext>
                </a:extLst>
              </p:cNvPr>
              <p:cNvSpPr/>
              <p:nvPr/>
            </p:nvSpPr>
            <p:spPr>
              <a:xfrm>
                <a:off x="9957397" y="10014172"/>
                <a:ext cx="342265" cy="194310"/>
              </a:xfrm>
              <a:custGeom>
                <a:avLst/>
                <a:gdLst/>
                <a:ahLst/>
                <a:cxnLst/>
                <a:rect l="l" t="t" r="r" b="b"/>
                <a:pathLst>
                  <a:path w="342265" h="194309">
                    <a:moveTo>
                      <a:pt x="156210" y="0"/>
                    </a:moveTo>
                    <a:lnTo>
                      <a:pt x="119634" y="0"/>
                    </a:lnTo>
                    <a:lnTo>
                      <a:pt x="119634" y="77470"/>
                    </a:lnTo>
                    <a:lnTo>
                      <a:pt x="36029" y="77470"/>
                    </a:lnTo>
                    <a:lnTo>
                      <a:pt x="36029" y="0"/>
                    </a:lnTo>
                    <a:lnTo>
                      <a:pt x="0" y="0"/>
                    </a:lnTo>
                    <a:lnTo>
                      <a:pt x="0" y="77470"/>
                    </a:lnTo>
                    <a:lnTo>
                      <a:pt x="0" y="110490"/>
                    </a:lnTo>
                    <a:lnTo>
                      <a:pt x="0" y="194310"/>
                    </a:lnTo>
                    <a:lnTo>
                      <a:pt x="36029" y="194310"/>
                    </a:lnTo>
                    <a:lnTo>
                      <a:pt x="36029" y="110490"/>
                    </a:lnTo>
                    <a:lnTo>
                      <a:pt x="119634" y="110490"/>
                    </a:lnTo>
                    <a:lnTo>
                      <a:pt x="119634" y="194310"/>
                    </a:lnTo>
                    <a:lnTo>
                      <a:pt x="156210" y="194310"/>
                    </a:lnTo>
                    <a:lnTo>
                      <a:pt x="156210" y="110490"/>
                    </a:lnTo>
                    <a:lnTo>
                      <a:pt x="156210" y="77470"/>
                    </a:lnTo>
                    <a:lnTo>
                      <a:pt x="156210" y="0"/>
                    </a:lnTo>
                    <a:close/>
                  </a:path>
                  <a:path w="342265" h="194309">
                    <a:moveTo>
                      <a:pt x="245198" y="0"/>
                    </a:moveTo>
                    <a:lnTo>
                      <a:pt x="191389" y="0"/>
                    </a:lnTo>
                    <a:lnTo>
                      <a:pt x="191389" y="59690"/>
                    </a:lnTo>
                    <a:lnTo>
                      <a:pt x="191389" y="134620"/>
                    </a:lnTo>
                    <a:lnTo>
                      <a:pt x="191389" y="194310"/>
                    </a:lnTo>
                    <a:lnTo>
                      <a:pt x="225729" y="194310"/>
                    </a:lnTo>
                    <a:lnTo>
                      <a:pt x="225729" y="134620"/>
                    </a:lnTo>
                    <a:lnTo>
                      <a:pt x="225044" y="134620"/>
                    </a:lnTo>
                    <a:lnTo>
                      <a:pt x="225044" y="59690"/>
                    </a:lnTo>
                    <a:lnTo>
                      <a:pt x="245198" y="59690"/>
                    </a:lnTo>
                    <a:lnTo>
                      <a:pt x="245198" y="0"/>
                    </a:lnTo>
                    <a:close/>
                  </a:path>
                  <a:path w="342265" h="194309">
                    <a:moveTo>
                      <a:pt x="285940" y="59690"/>
                    </a:moveTo>
                    <a:lnTo>
                      <a:pt x="247230" y="59690"/>
                    </a:lnTo>
                    <a:lnTo>
                      <a:pt x="247230" y="134620"/>
                    </a:lnTo>
                    <a:lnTo>
                      <a:pt x="285940" y="134620"/>
                    </a:lnTo>
                    <a:lnTo>
                      <a:pt x="285940" y="59690"/>
                    </a:lnTo>
                    <a:close/>
                  </a:path>
                  <a:path w="342265" h="194309">
                    <a:moveTo>
                      <a:pt x="341820" y="0"/>
                    </a:moveTo>
                    <a:lnTo>
                      <a:pt x="307479" y="0"/>
                    </a:lnTo>
                    <a:lnTo>
                      <a:pt x="307479" y="59690"/>
                    </a:lnTo>
                    <a:lnTo>
                      <a:pt x="308165" y="59690"/>
                    </a:lnTo>
                    <a:lnTo>
                      <a:pt x="308165" y="134620"/>
                    </a:lnTo>
                    <a:lnTo>
                      <a:pt x="288061" y="134620"/>
                    </a:lnTo>
                    <a:lnTo>
                      <a:pt x="288061" y="194310"/>
                    </a:lnTo>
                    <a:lnTo>
                      <a:pt x="341820" y="194310"/>
                    </a:lnTo>
                    <a:lnTo>
                      <a:pt x="341820" y="134620"/>
                    </a:lnTo>
                    <a:lnTo>
                      <a:pt x="341820" y="59690"/>
                    </a:lnTo>
                    <a:lnTo>
                      <a:pt x="34182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52" name="object 89">
                <a:extLst>
                  <a:ext uri="{FF2B5EF4-FFF2-40B4-BE49-F238E27FC236}">
                    <a16:creationId xmlns:a16="http://schemas.microsoft.com/office/drawing/2014/main" id="{7F4FE160-52F6-11B2-F8A6-3B3CF2822B30}"/>
                  </a:ext>
                </a:extLst>
              </p:cNvPr>
              <p:cNvPicPr/>
              <p:nvPr/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9743630" y="10008656"/>
                <a:ext cx="183711" cy="204622"/>
              </a:xfrm>
              <a:prstGeom prst="rect">
                <a:avLst/>
              </a:prstGeom>
            </p:spPr>
          </p:pic>
        </p:grpSp>
        <p:grpSp>
          <p:nvGrpSpPr>
            <p:cNvPr id="32" name="object 90">
              <a:extLst>
                <a:ext uri="{FF2B5EF4-FFF2-40B4-BE49-F238E27FC236}">
                  <a16:creationId xmlns:a16="http://schemas.microsoft.com/office/drawing/2014/main" id="{46131572-29BC-52D4-1529-D3AE7475CF97}"/>
                </a:ext>
              </a:extLst>
            </p:cNvPr>
            <p:cNvGrpSpPr/>
            <p:nvPr/>
          </p:nvGrpSpPr>
          <p:grpSpPr>
            <a:xfrm>
              <a:off x="10435289" y="10008656"/>
              <a:ext cx="1130300" cy="205104"/>
              <a:chOff x="10435289" y="10008656"/>
              <a:chExt cx="1130300" cy="205104"/>
            </a:xfrm>
          </p:grpSpPr>
          <p:pic>
            <p:nvPicPr>
              <p:cNvPr id="44" name="object 91">
                <a:extLst>
                  <a:ext uri="{FF2B5EF4-FFF2-40B4-BE49-F238E27FC236}">
                    <a16:creationId xmlns:a16="http://schemas.microsoft.com/office/drawing/2014/main" id="{6270ECB6-57FF-B132-932C-70E7DA5C9752}"/>
                  </a:ext>
                </a:extLst>
              </p:cNvPr>
              <p:cNvPicPr/>
              <p:nvPr/>
            </p:nvPicPr>
            <p:blipFill>
              <a:blip r:embed="rId19" cstate="print"/>
              <a:stretch>
                <a:fillRect/>
              </a:stretch>
            </p:blipFill>
            <p:spPr>
              <a:xfrm>
                <a:off x="10435289" y="10014163"/>
                <a:ext cx="191407" cy="194161"/>
              </a:xfrm>
              <a:prstGeom prst="rect">
                <a:avLst/>
              </a:prstGeom>
            </p:spPr>
          </p:pic>
          <p:pic>
            <p:nvPicPr>
              <p:cNvPr id="45" name="object 92">
                <a:extLst>
                  <a:ext uri="{FF2B5EF4-FFF2-40B4-BE49-F238E27FC236}">
                    <a16:creationId xmlns:a16="http://schemas.microsoft.com/office/drawing/2014/main" id="{E116A8DA-86CE-23FC-15B5-D2509612546C}"/>
                  </a:ext>
                </a:extLst>
              </p:cNvPr>
              <p:cNvPicPr/>
              <p:nvPr/>
            </p:nvPicPr>
            <p:blipFill>
              <a:blip r:embed="rId20" cstate="print"/>
              <a:stretch>
                <a:fillRect/>
              </a:stretch>
            </p:blipFill>
            <p:spPr>
              <a:xfrm>
                <a:off x="11409356" y="10008657"/>
                <a:ext cx="155942" cy="204622"/>
              </a:xfrm>
              <a:prstGeom prst="rect">
                <a:avLst/>
              </a:prstGeom>
            </p:spPr>
          </p:pic>
          <p:pic>
            <p:nvPicPr>
              <p:cNvPr id="46" name="object 93">
                <a:extLst>
                  <a:ext uri="{FF2B5EF4-FFF2-40B4-BE49-F238E27FC236}">
                    <a16:creationId xmlns:a16="http://schemas.microsoft.com/office/drawing/2014/main" id="{0B3B848E-C072-33F9-299A-95ED57C03DCF}"/>
                  </a:ext>
                </a:extLst>
              </p:cNvPr>
              <p:cNvPicPr/>
              <p:nvPr/>
            </p:nvPicPr>
            <p:blipFill>
              <a:blip r:embed="rId21" cstate="print"/>
              <a:stretch>
                <a:fillRect/>
              </a:stretch>
            </p:blipFill>
            <p:spPr>
              <a:xfrm>
                <a:off x="10858562" y="10008656"/>
                <a:ext cx="183701" cy="204622"/>
              </a:xfrm>
              <a:prstGeom prst="rect">
                <a:avLst/>
              </a:prstGeom>
            </p:spPr>
          </p:pic>
          <p:pic>
            <p:nvPicPr>
              <p:cNvPr id="47" name="object 94">
                <a:extLst>
                  <a:ext uri="{FF2B5EF4-FFF2-40B4-BE49-F238E27FC236}">
                    <a16:creationId xmlns:a16="http://schemas.microsoft.com/office/drawing/2014/main" id="{E38FE02A-0140-5C8C-40FC-FAB6BC160DD2}"/>
                  </a:ext>
                </a:extLst>
              </p:cNvPr>
              <p:cNvPicPr/>
              <p:nvPr/>
            </p:nvPicPr>
            <p:blipFill>
              <a:blip r:embed="rId22" cstate="print"/>
              <a:stretch>
                <a:fillRect/>
              </a:stretch>
            </p:blipFill>
            <p:spPr>
              <a:xfrm>
                <a:off x="10652900" y="10008656"/>
                <a:ext cx="183711" cy="204622"/>
              </a:xfrm>
              <a:prstGeom prst="rect">
                <a:avLst/>
              </a:prstGeom>
            </p:spPr>
          </p:pic>
          <p:sp>
            <p:nvSpPr>
              <p:cNvPr id="48" name="object 95">
                <a:extLst>
                  <a:ext uri="{FF2B5EF4-FFF2-40B4-BE49-F238E27FC236}">
                    <a16:creationId xmlns:a16="http://schemas.microsoft.com/office/drawing/2014/main" id="{FB47AEAD-7796-B514-030B-2565910FCFFC}"/>
                  </a:ext>
                </a:extLst>
              </p:cNvPr>
              <p:cNvSpPr/>
              <p:nvPr/>
            </p:nvSpPr>
            <p:spPr>
              <a:xfrm>
                <a:off x="11250384" y="10014019"/>
                <a:ext cx="137795" cy="194310"/>
              </a:xfrm>
              <a:custGeom>
                <a:avLst/>
                <a:gdLst/>
                <a:ahLst/>
                <a:cxnLst/>
                <a:rect l="l" t="t" r="r" b="b"/>
                <a:pathLst>
                  <a:path w="137795" h="194309">
                    <a:moveTo>
                      <a:pt x="137248" y="0"/>
                    </a:moveTo>
                    <a:lnTo>
                      <a:pt x="0" y="0"/>
                    </a:lnTo>
                    <a:lnTo>
                      <a:pt x="0" y="33020"/>
                    </a:lnTo>
                    <a:lnTo>
                      <a:pt x="0" y="81280"/>
                    </a:lnTo>
                    <a:lnTo>
                      <a:pt x="0" y="113030"/>
                    </a:lnTo>
                    <a:lnTo>
                      <a:pt x="0" y="161290"/>
                    </a:lnTo>
                    <a:lnTo>
                      <a:pt x="0" y="194310"/>
                    </a:lnTo>
                    <a:lnTo>
                      <a:pt x="137248" y="194310"/>
                    </a:lnTo>
                    <a:lnTo>
                      <a:pt x="137248" y="161290"/>
                    </a:lnTo>
                    <a:lnTo>
                      <a:pt x="36029" y="161290"/>
                    </a:lnTo>
                    <a:lnTo>
                      <a:pt x="36029" y="113030"/>
                    </a:lnTo>
                    <a:lnTo>
                      <a:pt x="128727" y="113030"/>
                    </a:lnTo>
                    <a:lnTo>
                      <a:pt x="128727" y="81280"/>
                    </a:lnTo>
                    <a:lnTo>
                      <a:pt x="36029" y="81280"/>
                    </a:lnTo>
                    <a:lnTo>
                      <a:pt x="36029" y="33020"/>
                    </a:lnTo>
                    <a:lnTo>
                      <a:pt x="137248" y="33020"/>
                    </a:lnTo>
                    <a:lnTo>
                      <a:pt x="137248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49" name="object 96">
                <a:extLst>
                  <a:ext uri="{FF2B5EF4-FFF2-40B4-BE49-F238E27FC236}">
                    <a16:creationId xmlns:a16="http://schemas.microsoft.com/office/drawing/2014/main" id="{E93FAEF7-CF0B-C888-F1C0-00167BE252D8}"/>
                  </a:ext>
                </a:extLst>
              </p:cNvPr>
              <p:cNvPicPr/>
              <p:nvPr/>
            </p:nvPicPr>
            <p:blipFill>
              <a:blip r:embed="rId23" cstate="print"/>
              <a:stretch>
                <a:fillRect/>
              </a:stretch>
            </p:blipFill>
            <p:spPr>
              <a:xfrm>
                <a:off x="11069924" y="10014155"/>
                <a:ext cx="156487" cy="194172"/>
              </a:xfrm>
              <a:prstGeom prst="rect">
                <a:avLst/>
              </a:prstGeom>
            </p:spPr>
          </p:pic>
        </p:grpSp>
        <p:grpSp>
          <p:nvGrpSpPr>
            <p:cNvPr id="33" name="object 97">
              <a:extLst>
                <a:ext uri="{FF2B5EF4-FFF2-40B4-BE49-F238E27FC236}">
                  <a16:creationId xmlns:a16="http://schemas.microsoft.com/office/drawing/2014/main" id="{57A01031-8A69-4BC9-0B09-605A9AE2572C}"/>
                </a:ext>
              </a:extLst>
            </p:cNvPr>
            <p:cNvGrpSpPr/>
            <p:nvPr/>
          </p:nvGrpSpPr>
          <p:grpSpPr>
            <a:xfrm>
              <a:off x="9623862" y="9740510"/>
              <a:ext cx="1460500" cy="205104"/>
              <a:chOff x="9623862" y="9740510"/>
              <a:chExt cx="1460500" cy="205104"/>
            </a:xfrm>
          </p:grpSpPr>
          <p:pic>
            <p:nvPicPr>
              <p:cNvPr id="38" name="object 98">
                <a:extLst>
                  <a:ext uri="{FF2B5EF4-FFF2-40B4-BE49-F238E27FC236}">
                    <a16:creationId xmlns:a16="http://schemas.microsoft.com/office/drawing/2014/main" id="{F646E5B9-FFAA-E475-9965-E7893AE7F4EF}"/>
                  </a:ext>
                </a:extLst>
              </p:cNvPr>
              <p:cNvPicPr/>
              <p:nvPr/>
            </p:nvPicPr>
            <p:blipFill>
              <a:blip r:embed="rId24" cstate="print"/>
              <a:stretch>
                <a:fillRect/>
              </a:stretch>
            </p:blipFill>
            <p:spPr>
              <a:xfrm>
                <a:off x="10750862" y="9740510"/>
                <a:ext cx="183711" cy="204622"/>
              </a:xfrm>
              <a:prstGeom prst="rect">
                <a:avLst/>
              </a:prstGeom>
            </p:spPr>
          </p:pic>
          <p:sp>
            <p:nvSpPr>
              <p:cNvPr id="39" name="object 99">
                <a:extLst>
                  <a:ext uri="{FF2B5EF4-FFF2-40B4-BE49-F238E27FC236}">
                    <a16:creationId xmlns:a16="http://schemas.microsoft.com/office/drawing/2014/main" id="{252C9242-D28A-6465-E68B-58CD14D8FB01}"/>
                  </a:ext>
                </a:extLst>
              </p:cNvPr>
              <p:cNvSpPr/>
              <p:nvPr/>
            </p:nvSpPr>
            <p:spPr>
              <a:xfrm>
                <a:off x="10033305" y="9740512"/>
                <a:ext cx="695960" cy="205104"/>
              </a:xfrm>
              <a:custGeom>
                <a:avLst/>
                <a:gdLst/>
                <a:ahLst/>
                <a:cxnLst/>
                <a:rect l="l" t="t" r="r" b="b"/>
                <a:pathLst>
                  <a:path w="695959" h="205104">
                    <a:moveTo>
                      <a:pt x="137223" y="5359"/>
                    </a:moveTo>
                    <a:lnTo>
                      <a:pt x="0" y="5359"/>
                    </a:lnTo>
                    <a:lnTo>
                      <a:pt x="0" y="38379"/>
                    </a:lnTo>
                    <a:lnTo>
                      <a:pt x="0" y="86639"/>
                    </a:lnTo>
                    <a:lnTo>
                      <a:pt x="0" y="118389"/>
                    </a:lnTo>
                    <a:lnTo>
                      <a:pt x="0" y="166649"/>
                    </a:lnTo>
                    <a:lnTo>
                      <a:pt x="0" y="199669"/>
                    </a:lnTo>
                    <a:lnTo>
                      <a:pt x="137223" y="199669"/>
                    </a:lnTo>
                    <a:lnTo>
                      <a:pt x="137223" y="166649"/>
                    </a:lnTo>
                    <a:lnTo>
                      <a:pt x="36017" y="166649"/>
                    </a:lnTo>
                    <a:lnTo>
                      <a:pt x="36017" y="118389"/>
                    </a:lnTo>
                    <a:lnTo>
                      <a:pt x="128701" y="118389"/>
                    </a:lnTo>
                    <a:lnTo>
                      <a:pt x="128701" y="86639"/>
                    </a:lnTo>
                    <a:lnTo>
                      <a:pt x="36017" y="86639"/>
                    </a:lnTo>
                    <a:lnTo>
                      <a:pt x="36017" y="38379"/>
                    </a:lnTo>
                    <a:lnTo>
                      <a:pt x="137223" y="38379"/>
                    </a:lnTo>
                    <a:lnTo>
                      <a:pt x="137223" y="5359"/>
                    </a:lnTo>
                    <a:close/>
                  </a:path>
                  <a:path w="695959" h="205104">
                    <a:moveTo>
                      <a:pt x="695782" y="102590"/>
                    </a:moveTo>
                    <a:lnTo>
                      <a:pt x="688733" y="55460"/>
                    </a:lnTo>
                    <a:lnTo>
                      <a:pt x="675386" y="33566"/>
                    </a:lnTo>
                    <a:lnTo>
                      <a:pt x="669353" y="23660"/>
                    </a:lnTo>
                    <a:lnTo>
                      <a:pt x="657834" y="16548"/>
                    </a:lnTo>
                    <a:lnTo>
                      <a:pt x="657834" y="102590"/>
                    </a:lnTo>
                    <a:lnTo>
                      <a:pt x="653973" y="133680"/>
                    </a:lnTo>
                    <a:lnTo>
                      <a:pt x="643051" y="155155"/>
                    </a:lnTo>
                    <a:lnTo>
                      <a:pt x="626046" y="167601"/>
                    </a:lnTo>
                    <a:lnTo>
                      <a:pt x="603935" y="171627"/>
                    </a:lnTo>
                    <a:lnTo>
                      <a:pt x="581774" y="167601"/>
                    </a:lnTo>
                    <a:lnTo>
                      <a:pt x="564680" y="155155"/>
                    </a:lnTo>
                    <a:lnTo>
                      <a:pt x="553656" y="133680"/>
                    </a:lnTo>
                    <a:lnTo>
                      <a:pt x="549757" y="102590"/>
                    </a:lnTo>
                    <a:lnTo>
                      <a:pt x="553656" y="71615"/>
                    </a:lnTo>
                    <a:lnTo>
                      <a:pt x="564680" y="50126"/>
                    </a:lnTo>
                    <a:lnTo>
                      <a:pt x="581774" y="37617"/>
                    </a:lnTo>
                    <a:lnTo>
                      <a:pt x="603935" y="33566"/>
                    </a:lnTo>
                    <a:lnTo>
                      <a:pt x="626046" y="37617"/>
                    </a:lnTo>
                    <a:lnTo>
                      <a:pt x="643051" y="50126"/>
                    </a:lnTo>
                    <a:lnTo>
                      <a:pt x="653973" y="71615"/>
                    </a:lnTo>
                    <a:lnTo>
                      <a:pt x="657834" y="102590"/>
                    </a:lnTo>
                    <a:lnTo>
                      <a:pt x="657834" y="16548"/>
                    </a:lnTo>
                    <a:lnTo>
                      <a:pt x="640207" y="5664"/>
                    </a:lnTo>
                    <a:lnTo>
                      <a:pt x="603935" y="0"/>
                    </a:lnTo>
                    <a:lnTo>
                      <a:pt x="567651" y="5664"/>
                    </a:lnTo>
                    <a:lnTo>
                      <a:pt x="538505" y="23660"/>
                    </a:lnTo>
                    <a:lnTo>
                      <a:pt x="519112" y="55460"/>
                    </a:lnTo>
                    <a:lnTo>
                      <a:pt x="512064" y="102590"/>
                    </a:lnTo>
                    <a:lnTo>
                      <a:pt x="519112" y="149504"/>
                    </a:lnTo>
                    <a:lnTo>
                      <a:pt x="538505" y="181140"/>
                    </a:lnTo>
                    <a:lnTo>
                      <a:pt x="567651" y="199009"/>
                    </a:lnTo>
                    <a:lnTo>
                      <a:pt x="603935" y="204622"/>
                    </a:lnTo>
                    <a:lnTo>
                      <a:pt x="640207" y="199009"/>
                    </a:lnTo>
                    <a:lnTo>
                      <a:pt x="669353" y="181140"/>
                    </a:lnTo>
                    <a:lnTo>
                      <a:pt x="675182" y="171627"/>
                    </a:lnTo>
                    <a:lnTo>
                      <a:pt x="688733" y="149504"/>
                    </a:lnTo>
                    <a:lnTo>
                      <a:pt x="695782" y="10259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40" name="object 100">
                <a:extLst>
                  <a:ext uri="{FF2B5EF4-FFF2-40B4-BE49-F238E27FC236}">
                    <a16:creationId xmlns:a16="http://schemas.microsoft.com/office/drawing/2014/main" id="{F6DCA497-907D-59E3-1C8A-4BCF19430109}"/>
                  </a:ext>
                </a:extLst>
              </p:cNvPr>
              <p:cNvPicPr/>
              <p:nvPr/>
            </p:nvPicPr>
            <p:blipFill>
              <a:blip r:embed="rId25" cstate="print"/>
              <a:stretch>
                <a:fillRect/>
              </a:stretch>
            </p:blipFill>
            <p:spPr>
              <a:xfrm>
                <a:off x="9832447" y="9746015"/>
                <a:ext cx="179313" cy="195816"/>
              </a:xfrm>
              <a:prstGeom prst="rect">
                <a:avLst/>
              </a:prstGeom>
            </p:spPr>
          </p:pic>
          <p:sp>
            <p:nvSpPr>
              <p:cNvPr id="41" name="object 101">
                <a:extLst>
                  <a:ext uri="{FF2B5EF4-FFF2-40B4-BE49-F238E27FC236}">
                    <a16:creationId xmlns:a16="http://schemas.microsoft.com/office/drawing/2014/main" id="{564DE4BC-C134-185D-E8B1-308CF934E039}"/>
                  </a:ext>
                </a:extLst>
              </p:cNvPr>
              <p:cNvSpPr/>
              <p:nvPr/>
            </p:nvSpPr>
            <p:spPr>
              <a:xfrm>
                <a:off x="9623857" y="9746024"/>
                <a:ext cx="1460500" cy="194310"/>
              </a:xfrm>
              <a:custGeom>
                <a:avLst/>
                <a:gdLst/>
                <a:ahLst/>
                <a:cxnLst/>
                <a:rect l="l" t="t" r="r" b="b"/>
                <a:pathLst>
                  <a:path w="1460500" h="194309">
                    <a:moveTo>
                      <a:pt x="118808" y="161290"/>
                    </a:moveTo>
                    <a:lnTo>
                      <a:pt x="36029" y="161290"/>
                    </a:lnTo>
                    <a:lnTo>
                      <a:pt x="36029" y="0"/>
                    </a:lnTo>
                    <a:lnTo>
                      <a:pt x="0" y="0"/>
                    </a:lnTo>
                    <a:lnTo>
                      <a:pt x="0" y="161290"/>
                    </a:lnTo>
                    <a:lnTo>
                      <a:pt x="0" y="194310"/>
                    </a:lnTo>
                    <a:lnTo>
                      <a:pt x="118808" y="194310"/>
                    </a:lnTo>
                    <a:lnTo>
                      <a:pt x="118808" y="161290"/>
                    </a:lnTo>
                    <a:close/>
                  </a:path>
                  <a:path w="1460500" h="194309">
                    <a:moveTo>
                      <a:pt x="181394" y="0"/>
                    </a:moveTo>
                    <a:lnTo>
                      <a:pt x="145376" y="0"/>
                    </a:lnTo>
                    <a:lnTo>
                      <a:pt x="145376" y="194157"/>
                    </a:lnTo>
                    <a:lnTo>
                      <a:pt x="181394" y="194157"/>
                    </a:lnTo>
                    <a:lnTo>
                      <a:pt x="181394" y="0"/>
                    </a:lnTo>
                    <a:close/>
                  </a:path>
                  <a:path w="1460500" h="194309">
                    <a:moveTo>
                      <a:pt x="1459890" y="161290"/>
                    </a:moveTo>
                    <a:lnTo>
                      <a:pt x="1377099" y="161290"/>
                    </a:lnTo>
                    <a:lnTo>
                      <a:pt x="1377099" y="0"/>
                    </a:lnTo>
                    <a:lnTo>
                      <a:pt x="1341069" y="0"/>
                    </a:lnTo>
                    <a:lnTo>
                      <a:pt x="1341069" y="161290"/>
                    </a:lnTo>
                    <a:lnTo>
                      <a:pt x="1341069" y="194310"/>
                    </a:lnTo>
                    <a:lnTo>
                      <a:pt x="1459890" y="194310"/>
                    </a:lnTo>
                    <a:lnTo>
                      <a:pt x="1459890" y="16129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42" name="object 102">
                <a:extLst>
                  <a:ext uri="{FF2B5EF4-FFF2-40B4-BE49-F238E27FC236}">
                    <a16:creationId xmlns:a16="http://schemas.microsoft.com/office/drawing/2014/main" id="{D7ED12A8-A11F-C6DB-0D28-BC9276842D43}"/>
                  </a:ext>
                </a:extLst>
              </p:cNvPr>
              <p:cNvPicPr/>
              <p:nvPr/>
            </p:nvPicPr>
            <p:blipFill>
              <a:blip r:embed="rId26" cstate="print"/>
              <a:stretch>
                <a:fillRect/>
              </a:stretch>
            </p:blipFill>
            <p:spPr>
              <a:xfrm>
                <a:off x="10204012" y="9746017"/>
                <a:ext cx="156487" cy="194161"/>
              </a:xfrm>
              <a:prstGeom prst="rect">
                <a:avLst/>
              </a:prstGeom>
            </p:spPr>
          </p:pic>
          <p:sp>
            <p:nvSpPr>
              <p:cNvPr id="43" name="object 103">
                <a:extLst>
                  <a:ext uri="{FF2B5EF4-FFF2-40B4-BE49-F238E27FC236}">
                    <a16:creationId xmlns:a16="http://schemas.microsoft.com/office/drawing/2014/main" id="{570C4AA2-49F9-040D-A7DE-30931DE25D88}"/>
                  </a:ext>
                </a:extLst>
              </p:cNvPr>
              <p:cNvSpPr/>
              <p:nvPr/>
            </p:nvSpPr>
            <p:spPr>
              <a:xfrm>
                <a:off x="10385075" y="9746016"/>
                <a:ext cx="142240" cy="194310"/>
              </a:xfrm>
              <a:custGeom>
                <a:avLst/>
                <a:gdLst/>
                <a:ahLst/>
                <a:cxnLst/>
                <a:rect l="l" t="t" r="r" b="b"/>
                <a:pathLst>
                  <a:path w="142240" h="194309">
                    <a:moveTo>
                      <a:pt x="59129" y="0"/>
                    </a:moveTo>
                    <a:lnTo>
                      <a:pt x="0" y="0"/>
                    </a:lnTo>
                    <a:lnTo>
                      <a:pt x="0" y="194161"/>
                    </a:lnTo>
                    <a:lnTo>
                      <a:pt x="36030" y="194161"/>
                    </a:lnTo>
                    <a:lnTo>
                      <a:pt x="36030" y="130907"/>
                    </a:lnTo>
                    <a:lnTo>
                      <a:pt x="62155" y="130907"/>
                    </a:lnTo>
                    <a:lnTo>
                      <a:pt x="96621" y="126712"/>
                    </a:lnTo>
                    <a:lnTo>
                      <a:pt x="121494" y="114267"/>
                    </a:lnTo>
                    <a:lnTo>
                      <a:pt x="132317" y="99557"/>
                    </a:lnTo>
                    <a:lnTo>
                      <a:pt x="36030" y="99557"/>
                    </a:lnTo>
                    <a:lnTo>
                      <a:pt x="36030" y="31904"/>
                    </a:lnTo>
                    <a:lnTo>
                      <a:pt x="132960" y="31904"/>
                    </a:lnTo>
                    <a:lnTo>
                      <a:pt x="119773" y="15398"/>
                    </a:lnTo>
                    <a:lnTo>
                      <a:pt x="93834" y="3729"/>
                    </a:lnTo>
                    <a:lnTo>
                      <a:pt x="59129" y="0"/>
                    </a:lnTo>
                    <a:close/>
                  </a:path>
                  <a:path w="142240" h="194309">
                    <a:moveTo>
                      <a:pt x="132960" y="31904"/>
                    </a:moveTo>
                    <a:lnTo>
                      <a:pt x="61338" y="31904"/>
                    </a:lnTo>
                    <a:lnTo>
                      <a:pt x="79861" y="33820"/>
                    </a:lnTo>
                    <a:lnTo>
                      <a:pt x="92995" y="39808"/>
                    </a:lnTo>
                    <a:lnTo>
                      <a:pt x="100819" y="50232"/>
                    </a:lnTo>
                    <a:lnTo>
                      <a:pt x="103410" y="65453"/>
                    </a:lnTo>
                    <a:lnTo>
                      <a:pt x="100620" y="80990"/>
                    </a:lnTo>
                    <a:lnTo>
                      <a:pt x="92442" y="91579"/>
                    </a:lnTo>
                    <a:lnTo>
                      <a:pt x="79158" y="97631"/>
                    </a:lnTo>
                    <a:lnTo>
                      <a:pt x="61055" y="99557"/>
                    </a:lnTo>
                    <a:lnTo>
                      <a:pt x="132317" y="99557"/>
                    </a:lnTo>
                    <a:lnTo>
                      <a:pt x="136569" y="93778"/>
                    </a:lnTo>
                    <a:lnTo>
                      <a:pt x="141639" y="65453"/>
                    </a:lnTo>
                    <a:lnTo>
                      <a:pt x="136018" y="35732"/>
                    </a:lnTo>
                    <a:lnTo>
                      <a:pt x="132960" y="31904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4" name="object 104">
              <a:extLst>
                <a:ext uri="{FF2B5EF4-FFF2-40B4-BE49-F238E27FC236}">
                  <a16:creationId xmlns:a16="http://schemas.microsoft.com/office/drawing/2014/main" id="{0924DEE4-0FA9-4A0C-3274-8523AB0DE8D3}"/>
                </a:ext>
              </a:extLst>
            </p:cNvPr>
            <p:cNvSpPr/>
            <p:nvPr/>
          </p:nvSpPr>
          <p:spPr>
            <a:xfrm>
              <a:off x="8493735" y="9677558"/>
              <a:ext cx="997585" cy="886460"/>
            </a:xfrm>
            <a:custGeom>
              <a:avLst/>
              <a:gdLst/>
              <a:ahLst/>
              <a:cxnLst/>
              <a:rect l="l" t="t" r="r" b="b"/>
              <a:pathLst>
                <a:path w="997584" h="886459">
                  <a:moveTo>
                    <a:pt x="588403" y="464197"/>
                  </a:moveTo>
                  <a:lnTo>
                    <a:pt x="578205" y="426872"/>
                  </a:lnTo>
                  <a:lnTo>
                    <a:pt x="552259" y="392430"/>
                  </a:lnTo>
                  <a:lnTo>
                    <a:pt x="517525" y="361657"/>
                  </a:lnTo>
                  <a:lnTo>
                    <a:pt x="480974" y="335330"/>
                  </a:lnTo>
                  <a:lnTo>
                    <a:pt x="408647" y="279247"/>
                  </a:lnTo>
                  <a:lnTo>
                    <a:pt x="360273" y="228561"/>
                  </a:lnTo>
                  <a:lnTo>
                    <a:pt x="330949" y="184708"/>
                  </a:lnTo>
                  <a:lnTo>
                    <a:pt x="315785" y="149098"/>
                  </a:lnTo>
                  <a:lnTo>
                    <a:pt x="308330" y="108305"/>
                  </a:lnTo>
                  <a:lnTo>
                    <a:pt x="207060" y="69176"/>
                  </a:lnTo>
                  <a:lnTo>
                    <a:pt x="224764" y="106870"/>
                  </a:lnTo>
                  <a:lnTo>
                    <a:pt x="248208" y="143891"/>
                  </a:lnTo>
                  <a:lnTo>
                    <a:pt x="284797" y="191300"/>
                  </a:lnTo>
                  <a:lnTo>
                    <a:pt x="337515" y="247904"/>
                  </a:lnTo>
                  <a:lnTo>
                    <a:pt x="409295" y="312508"/>
                  </a:lnTo>
                  <a:lnTo>
                    <a:pt x="448894" y="344855"/>
                  </a:lnTo>
                  <a:lnTo>
                    <a:pt x="491744" y="384111"/>
                  </a:lnTo>
                  <a:lnTo>
                    <a:pt x="525729" y="427837"/>
                  </a:lnTo>
                  <a:lnTo>
                    <a:pt x="538657" y="473608"/>
                  </a:lnTo>
                  <a:lnTo>
                    <a:pt x="534454" y="490601"/>
                  </a:lnTo>
                  <a:lnTo>
                    <a:pt x="523341" y="503796"/>
                  </a:lnTo>
                  <a:lnTo>
                    <a:pt x="505612" y="512330"/>
                  </a:lnTo>
                  <a:lnTo>
                    <a:pt x="481558" y="515378"/>
                  </a:lnTo>
                  <a:lnTo>
                    <a:pt x="436422" y="507949"/>
                  </a:lnTo>
                  <a:lnTo>
                    <a:pt x="397154" y="487337"/>
                  </a:lnTo>
                  <a:lnTo>
                    <a:pt x="362585" y="456069"/>
                  </a:lnTo>
                  <a:lnTo>
                    <a:pt x="331558" y="416737"/>
                  </a:lnTo>
                  <a:lnTo>
                    <a:pt x="302907" y="371906"/>
                  </a:lnTo>
                  <a:lnTo>
                    <a:pt x="250063" y="280162"/>
                  </a:lnTo>
                  <a:lnTo>
                    <a:pt x="223558" y="237655"/>
                  </a:lnTo>
                  <a:lnTo>
                    <a:pt x="195338" y="197358"/>
                  </a:lnTo>
                  <a:lnTo>
                    <a:pt x="164820" y="159994"/>
                  </a:lnTo>
                  <a:lnTo>
                    <a:pt x="131394" y="126326"/>
                  </a:lnTo>
                  <a:lnTo>
                    <a:pt x="94488" y="97078"/>
                  </a:lnTo>
                  <a:lnTo>
                    <a:pt x="53505" y="72986"/>
                  </a:lnTo>
                  <a:lnTo>
                    <a:pt x="7861" y="54813"/>
                  </a:lnTo>
                  <a:lnTo>
                    <a:pt x="4013" y="53619"/>
                  </a:lnTo>
                  <a:lnTo>
                    <a:pt x="1866" y="53746"/>
                  </a:lnTo>
                  <a:lnTo>
                    <a:pt x="0" y="57137"/>
                  </a:lnTo>
                  <a:lnTo>
                    <a:pt x="533" y="58839"/>
                  </a:lnTo>
                  <a:lnTo>
                    <a:pt x="5435" y="61950"/>
                  </a:lnTo>
                  <a:lnTo>
                    <a:pt x="47396" y="92138"/>
                  </a:lnTo>
                  <a:lnTo>
                    <a:pt x="83591" y="124777"/>
                  </a:lnTo>
                  <a:lnTo>
                    <a:pt x="115049" y="159537"/>
                  </a:lnTo>
                  <a:lnTo>
                    <a:pt x="142798" y="196049"/>
                  </a:lnTo>
                  <a:lnTo>
                    <a:pt x="167881" y="233972"/>
                  </a:lnTo>
                  <a:lnTo>
                    <a:pt x="191325" y="272973"/>
                  </a:lnTo>
                  <a:lnTo>
                    <a:pt x="239344" y="356108"/>
                  </a:lnTo>
                  <a:lnTo>
                    <a:pt x="264782" y="397205"/>
                  </a:lnTo>
                  <a:lnTo>
                    <a:pt x="291617" y="434962"/>
                  </a:lnTo>
                  <a:lnTo>
                    <a:pt x="320967" y="468388"/>
                  </a:lnTo>
                  <a:lnTo>
                    <a:pt x="356958" y="498729"/>
                  </a:lnTo>
                  <a:lnTo>
                    <a:pt x="395757" y="520344"/>
                  </a:lnTo>
                  <a:lnTo>
                    <a:pt x="437997" y="533285"/>
                  </a:lnTo>
                  <a:lnTo>
                    <a:pt x="484301" y="537591"/>
                  </a:lnTo>
                  <a:lnTo>
                    <a:pt x="528891" y="532777"/>
                  </a:lnTo>
                  <a:lnTo>
                    <a:pt x="561530" y="518642"/>
                  </a:lnTo>
                  <a:lnTo>
                    <a:pt x="581571" y="495630"/>
                  </a:lnTo>
                  <a:lnTo>
                    <a:pt x="588403" y="464197"/>
                  </a:lnTo>
                  <a:close/>
                </a:path>
                <a:path w="997584" h="886459">
                  <a:moveTo>
                    <a:pt x="889965" y="575208"/>
                  </a:moveTo>
                  <a:lnTo>
                    <a:pt x="878166" y="521487"/>
                  </a:lnTo>
                  <a:lnTo>
                    <a:pt x="848741" y="479640"/>
                  </a:lnTo>
                  <a:lnTo>
                    <a:pt x="810882" y="449783"/>
                  </a:lnTo>
                  <a:lnTo>
                    <a:pt x="773772" y="432066"/>
                  </a:lnTo>
                  <a:lnTo>
                    <a:pt x="769340" y="430542"/>
                  </a:lnTo>
                  <a:lnTo>
                    <a:pt x="767181" y="431101"/>
                  </a:lnTo>
                  <a:lnTo>
                    <a:pt x="765162" y="434898"/>
                  </a:lnTo>
                  <a:lnTo>
                    <a:pt x="767143" y="437375"/>
                  </a:lnTo>
                  <a:lnTo>
                    <a:pt x="769594" y="439216"/>
                  </a:lnTo>
                  <a:lnTo>
                    <a:pt x="804887" y="469430"/>
                  </a:lnTo>
                  <a:lnTo>
                    <a:pt x="829754" y="502666"/>
                  </a:lnTo>
                  <a:lnTo>
                    <a:pt x="844486" y="539153"/>
                  </a:lnTo>
                  <a:lnTo>
                    <a:pt x="849337" y="579094"/>
                  </a:lnTo>
                  <a:lnTo>
                    <a:pt x="848093" y="598728"/>
                  </a:lnTo>
                  <a:lnTo>
                    <a:pt x="832688" y="655447"/>
                  </a:lnTo>
                  <a:lnTo>
                    <a:pt x="814933" y="691388"/>
                  </a:lnTo>
                  <a:lnTo>
                    <a:pt x="788060" y="731608"/>
                  </a:lnTo>
                  <a:lnTo>
                    <a:pt x="750252" y="775563"/>
                  </a:lnTo>
                  <a:lnTo>
                    <a:pt x="699731" y="822667"/>
                  </a:lnTo>
                  <a:lnTo>
                    <a:pt x="634669" y="872350"/>
                  </a:lnTo>
                  <a:lnTo>
                    <a:pt x="627735" y="877163"/>
                  </a:lnTo>
                  <a:lnTo>
                    <a:pt x="623049" y="880757"/>
                  </a:lnTo>
                  <a:lnTo>
                    <a:pt x="625411" y="884885"/>
                  </a:lnTo>
                  <a:lnTo>
                    <a:pt x="628446" y="885901"/>
                  </a:lnTo>
                  <a:lnTo>
                    <a:pt x="633577" y="883513"/>
                  </a:lnTo>
                  <a:lnTo>
                    <a:pt x="675817" y="861847"/>
                  </a:lnTo>
                  <a:lnTo>
                    <a:pt x="717143" y="836320"/>
                  </a:lnTo>
                  <a:lnTo>
                    <a:pt x="756462" y="807212"/>
                  </a:lnTo>
                  <a:lnTo>
                    <a:pt x="792708" y="774865"/>
                  </a:lnTo>
                  <a:lnTo>
                    <a:pt x="824788" y="739571"/>
                  </a:lnTo>
                  <a:lnTo>
                    <a:pt x="851636" y="701662"/>
                  </a:lnTo>
                  <a:lnTo>
                    <a:pt x="872172" y="661416"/>
                  </a:lnTo>
                  <a:lnTo>
                    <a:pt x="885304" y="619163"/>
                  </a:lnTo>
                  <a:lnTo>
                    <a:pt x="889965" y="575208"/>
                  </a:lnTo>
                  <a:close/>
                </a:path>
                <a:path w="997584" h="886459">
                  <a:moveTo>
                    <a:pt x="997115" y="138709"/>
                  </a:moveTo>
                  <a:lnTo>
                    <a:pt x="984770" y="137629"/>
                  </a:lnTo>
                  <a:lnTo>
                    <a:pt x="974915" y="135902"/>
                  </a:lnTo>
                  <a:lnTo>
                    <a:pt x="966355" y="133731"/>
                  </a:lnTo>
                  <a:lnTo>
                    <a:pt x="957884" y="131318"/>
                  </a:lnTo>
                  <a:lnTo>
                    <a:pt x="943025" y="127482"/>
                  </a:lnTo>
                  <a:lnTo>
                    <a:pt x="921004" y="125666"/>
                  </a:lnTo>
                  <a:lnTo>
                    <a:pt x="900087" y="133261"/>
                  </a:lnTo>
                  <a:lnTo>
                    <a:pt x="888644" y="157467"/>
                  </a:lnTo>
                  <a:lnTo>
                    <a:pt x="888568" y="157632"/>
                  </a:lnTo>
                  <a:lnTo>
                    <a:pt x="844613" y="161823"/>
                  </a:lnTo>
                  <a:lnTo>
                    <a:pt x="876223" y="126263"/>
                  </a:lnTo>
                  <a:lnTo>
                    <a:pt x="909815" y="91655"/>
                  </a:lnTo>
                  <a:lnTo>
                    <a:pt x="942327" y="95986"/>
                  </a:lnTo>
                  <a:lnTo>
                    <a:pt x="946429" y="91655"/>
                  </a:lnTo>
                  <a:lnTo>
                    <a:pt x="963663" y="73456"/>
                  </a:lnTo>
                  <a:lnTo>
                    <a:pt x="978471" y="41478"/>
                  </a:lnTo>
                  <a:lnTo>
                    <a:pt x="991285" y="17627"/>
                  </a:lnTo>
                  <a:lnTo>
                    <a:pt x="991374" y="17449"/>
                  </a:lnTo>
                  <a:lnTo>
                    <a:pt x="982167" y="17449"/>
                  </a:lnTo>
                  <a:lnTo>
                    <a:pt x="939876" y="24638"/>
                  </a:lnTo>
                  <a:lnTo>
                    <a:pt x="900239" y="51117"/>
                  </a:lnTo>
                  <a:lnTo>
                    <a:pt x="897115" y="70294"/>
                  </a:lnTo>
                  <a:lnTo>
                    <a:pt x="900239" y="80035"/>
                  </a:lnTo>
                  <a:lnTo>
                    <a:pt x="906272" y="88747"/>
                  </a:lnTo>
                  <a:lnTo>
                    <a:pt x="888047" y="104863"/>
                  </a:lnTo>
                  <a:lnTo>
                    <a:pt x="870051" y="121526"/>
                  </a:lnTo>
                  <a:lnTo>
                    <a:pt x="852716" y="138315"/>
                  </a:lnTo>
                  <a:lnTo>
                    <a:pt x="836498" y="154851"/>
                  </a:lnTo>
                  <a:lnTo>
                    <a:pt x="839012" y="109969"/>
                  </a:lnTo>
                  <a:lnTo>
                    <a:pt x="839025" y="109740"/>
                  </a:lnTo>
                  <a:lnTo>
                    <a:pt x="862152" y="95834"/>
                  </a:lnTo>
                  <a:lnTo>
                    <a:pt x="867702" y="73825"/>
                  </a:lnTo>
                  <a:lnTo>
                    <a:pt x="863815" y="51562"/>
                  </a:lnTo>
                  <a:lnTo>
                    <a:pt x="858672" y="36880"/>
                  </a:lnTo>
                  <a:lnTo>
                    <a:pt x="855510" y="28397"/>
                  </a:lnTo>
                  <a:lnTo>
                    <a:pt x="852589" y="19786"/>
                  </a:lnTo>
                  <a:lnTo>
                    <a:pt x="850188" y="10502"/>
                  </a:lnTo>
                  <a:lnTo>
                    <a:pt x="848588" y="0"/>
                  </a:lnTo>
                  <a:lnTo>
                    <a:pt x="846810" y="1460"/>
                  </a:lnTo>
                  <a:lnTo>
                    <a:pt x="815771" y="39065"/>
                  </a:lnTo>
                  <a:lnTo>
                    <a:pt x="802970" y="71958"/>
                  </a:lnTo>
                  <a:lnTo>
                    <a:pt x="803630" y="85915"/>
                  </a:lnTo>
                  <a:lnTo>
                    <a:pt x="807669" y="95351"/>
                  </a:lnTo>
                  <a:lnTo>
                    <a:pt x="814628" y="102793"/>
                  </a:lnTo>
                  <a:lnTo>
                    <a:pt x="823760" y="107810"/>
                  </a:lnTo>
                  <a:lnTo>
                    <a:pt x="834313" y="109969"/>
                  </a:lnTo>
                  <a:lnTo>
                    <a:pt x="828179" y="161823"/>
                  </a:lnTo>
                  <a:lnTo>
                    <a:pt x="828103" y="162521"/>
                  </a:lnTo>
                  <a:lnTo>
                    <a:pt x="828001" y="163372"/>
                  </a:lnTo>
                  <a:lnTo>
                    <a:pt x="827913" y="164134"/>
                  </a:lnTo>
                  <a:lnTo>
                    <a:pt x="819988" y="172821"/>
                  </a:lnTo>
                  <a:lnTo>
                    <a:pt x="812038" y="181762"/>
                  </a:lnTo>
                  <a:lnTo>
                    <a:pt x="804278" y="190741"/>
                  </a:lnTo>
                  <a:lnTo>
                    <a:pt x="796912" y="199542"/>
                  </a:lnTo>
                  <a:lnTo>
                    <a:pt x="789444" y="193763"/>
                  </a:lnTo>
                  <a:lnTo>
                    <a:pt x="778560" y="185369"/>
                  </a:lnTo>
                  <a:lnTo>
                    <a:pt x="771969" y="180276"/>
                  </a:lnTo>
                  <a:lnTo>
                    <a:pt x="742403" y="157467"/>
                  </a:lnTo>
                  <a:lnTo>
                    <a:pt x="693000" y="127711"/>
                  </a:lnTo>
                  <a:lnTo>
                    <a:pt x="649236" y="105943"/>
                  </a:lnTo>
                  <a:lnTo>
                    <a:pt x="611682" y="87833"/>
                  </a:lnTo>
                  <a:lnTo>
                    <a:pt x="580859" y="69049"/>
                  </a:lnTo>
                  <a:lnTo>
                    <a:pt x="557339" y="45250"/>
                  </a:lnTo>
                  <a:lnTo>
                    <a:pt x="557136" y="44983"/>
                  </a:lnTo>
                  <a:lnTo>
                    <a:pt x="557403" y="44983"/>
                  </a:lnTo>
                  <a:lnTo>
                    <a:pt x="547662" y="42964"/>
                  </a:lnTo>
                  <a:lnTo>
                    <a:pt x="506996" y="34544"/>
                  </a:lnTo>
                  <a:lnTo>
                    <a:pt x="445808" y="29235"/>
                  </a:lnTo>
                  <a:lnTo>
                    <a:pt x="393509" y="27228"/>
                  </a:lnTo>
                  <a:lnTo>
                    <a:pt x="370801" y="26924"/>
                  </a:lnTo>
                  <a:lnTo>
                    <a:pt x="316674" y="25146"/>
                  </a:lnTo>
                  <a:lnTo>
                    <a:pt x="177927" y="16357"/>
                  </a:lnTo>
                  <a:lnTo>
                    <a:pt x="186232" y="20485"/>
                  </a:lnTo>
                  <a:lnTo>
                    <a:pt x="212229" y="31750"/>
                  </a:lnTo>
                  <a:lnTo>
                    <a:pt x="257390" y="49542"/>
                  </a:lnTo>
                  <a:lnTo>
                    <a:pt x="323215" y="73253"/>
                  </a:lnTo>
                  <a:lnTo>
                    <a:pt x="323735" y="73253"/>
                  </a:lnTo>
                  <a:lnTo>
                    <a:pt x="323938" y="73063"/>
                  </a:lnTo>
                  <a:lnTo>
                    <a:pt x="359676" y="53898"/>
                  </a:lnTo>
                  <a:lnTo>
                    <a:pt x="409575" y="44297"/>
                  </a:lnTo>
                  <a:lnTo>
                    <a:pt x="465124" y="42964"/>
                  </a:lnTo>
                  <a:lnTo>
                    <a:pt x="517779" y="48641"/>
                  </a:lnTo>
                  <a:lnTo>
                    <a:pt x="559054" y="60045"/>
                  </a:lnTo>
                  <a:lnTo>
                    <a:pt x="572363" y="81597"/>
                  </a:lnTo>
                  <a:lnTo>
                    <a:pt x="590346" y="99441"/>
                  </a:lnTo>
                  <a:lnTo>
                    <a:pt x="612190" y="114668"/>
                  </a:lnTo>
                  <a:lnTo>
                    <a:pt x="637032" y="128346"/>
                  </a:lnTo>
                  <a:lnTo>
                    <a:pt x="654164" y="137337"/>
                  </a:lnTo>
                  <a:lnTo>
                    <a:pt x="674103" y="148717"/>
                  </a:lnTo>
                  <a:lnTo>
                    <a:pt x="696353" y="162826"/>
                  </a:lnTo>
                  <a:lnTo>
                    <a:pt x="720153" y="179844"/>
                  </a:lnTo>
                  <a:lnTo>
                    <a:pt x="720026" y="180162"/>
                  </a:lnTo>
                  <a:lnTo>
                    <a:pt x="710374" y="177990"/>
                  </a:lnTo>
                  <a:lnTo>
                    <a:pt x="707478" y="177546"/>
                  </a:lnTo>
                  <a:lnTo>
                    <a:pt x="670775" y="173558"/>
                  </a:lnTo>
                  <a:lnTo>
                    <a:pt x="631863" y="171411"/>
                  </a:lnTo>
                  <a:lnTo>
                    <a:pt x="597154" y="170548"/>
                  </a:lnTo>
                  <a:lnTo>
                    <a:pt x="573049" y="170421"/>
                  </a:lnTo>
                  <a:lnTo>
                    <a:pt x="558228" y="150266"/>
                  </a:lnTo>
                  <a:lnTo>
                    <a:pt x="543280" y="141630"/>
                  </a:lnTo>
                  <a:lnTo>
                    <a:pt x="542874" y="141401"/>
                  </a:lnTo>
                  <a:lnTo>
                    <a:pt x="542874" y="165849"/>
                  </a:lnTo>
                  <a:lnTo>
                    <a:pt x="539064" y="176123"/>
                  </a:lnTo>
                  <a:lnTo>
                    <a:pt x="531037" y="182003"/>
                  </a:lnTo>
                  <a:lnTo>
                    <a:pt x="522846" y="184683"/>
                  </a:lnTo>
                  <a:lnTo>
                    <a:pt x="518528" y="185369"/>
                  </a:lnTo>
                  <a:lnTo>
                    <a:pt x="500976" y="178904"/>
                  </a:lnTo>
                  <a:lnTo>
                    <a:pt x="487159" y="166928"/>
                  </a:lnTo>
                  <a:lnTo>
                    <a:pt x="477050" y="153238"/>
                  </a:lnTo>
                  <a:lnTo>
                    <a:pt x="470789" y="141808"/>
                  </a:lnTo>
                  <a:lnTo>
                    <a:pt x="470700" y="141630"/>
                  </a:lnTo>
                  <a:lnTo>
                    <a:pt x="470827" y="141630"/>
                  </a:lnTo>
                  <a:lnTo>
                    <a:pt x="495122" y="145135"/>
                  </a:lnTo>
                  <a:lnTo>
                    <a:pt x="515658" y="151345"/>
                  </a:lnTo>
                  <a:lnTo>
                    <a:pt x="531482" y="158635"/>
                  </a:lnTo>
                  <a:lnTo>
                    <a:pt x="542874" y="165849"/>
                  </a:lnTo>
                  <a:lnTo>
                    <a:pt x="542874" y="141401"/>
                  </a:lnTo>
                  <a:lnTo>
                    <a:pt x="537552" y="138315"/>
                  </a:lnTo>
                  <a:lnTo>
                    <a:pt x="537756" y="138315"/>
                  </a:lnTo>
                  <a:lnTo>
                    <a:pt x="514946" y="132245"/>
                  </a:lnTo>
                  <a:lnTo>
                    <a:pt x="499706" y="130759"/>
                  </a:lnTo>
                  <a:lnTo>
                    <a:pt x="495439" y="130340"/>
                  </a:lnTo>
                  <a:lnTo>
                    <a:pt x="457949" y="130759"/>
                  </a:lnTo>
                  <a:lnTo>
                    <a:pt x="438238" y="128143"/>
                  </a:lnTo>
                  <a:lnTo>
                    <a:pt x="414718" y="119989"/>
                  </a:lnTo>
                  <a:lnTo>
                    <a:pt x="417169" y="123202"/>
                  </a:lnTo>
                  <a:lnTo>
                    <a:pt x="435076" y="141808"/>
                  </a:lnTo>
                  <a:lnTo>
                    <a:pt x="444893" y="141630"/>
                  </a:lnTo>
                  <a:lnTo>
                    <a:pt x="450164" y="141630"/>
                  </a:lnTo>
                  <a:lnTo>
                    <a:pt x="466737" y="163372"/>
                  </a:lnTo>
                  <a:lnTo>
                    <a:pt x="482511" y="183032"/>
                  </a:lnTo>
                  <a:lnTo>
                    <a:pt x="495350" y="197472"/>
                  </a:lnTo>
                  <a:lnTo>
                    <a:pt x="502729" y="203085"/>
                  </a:lnTo>
                  <a:lnTo>
                    <a:pt x="508927" y="202018"/>
                  </a:lnTo>
                  <a:lnTo>
                    <a:pt x="587133" y="193763"/>
                  </a:lnTo>
                  <a:lnTo>
                    <a:pt x="651484" y="197040"/>
                  </a:lnTo>
                  <a:lnTo>
                    <a:pt x="702716" y="207530"/>
                  </a:lnTo>
                  <a:lnTo>
                    <a:pt x="741565" y="220929"/>
                  </a:lnTo>
                  <a:lnTo>
                    <a:pt x="770750" y="233870"/>
                  </a:lnTo>
                  <a:lnTo>
                    <a:pt x="740206" y="279260"/>
                  </a:lnTo>
                  <a:lnTo>
                    <a:pt x="715302" y="323202"/>
                  </a:lnTo>
                  <a:lnTo>
                    <a:pt x="696010" y="365836"/>
                  </a:lnTo>
                  <a:lnTo>
                    <a:pt x="682358" y="407238"/>
                  </a:lnTo>
                  <a:lnTo>
                    <a:pt x="674331" y="447509"/>
                  </a:lnTo>
                  <a:lnTo>
                    <a:pt x="671830" y="488848"/>
                  </a:lnTo>
                  <a:lnTo>
                    <a:pt x="674547" y="526440"/>
                  </a:lnTo>
                  <a:lnTo>
                    <a:pt x="680732" y="560565"/>
                  </a:lnTo>
                  <a:lnTo>
                    <a:pt x="688632" y="591489"/>
                  </a:lnTo>
                  <a:lnTo>
                    <a:pt x="692480" y="586282"/>
                  </a:lnTo>
                  <a:lnTo>
                    <a:pt x="700900" y="574586"/>
                  </a:lnTo>
                  <a:lnTo>
                    <a:pt x="709307" y="562825"/>
                  </a:lnTo>
                  <a:lnTo>
                    <a:pt x="713105" y="557390"/>
                  </a:lnTo>
                  <a:lnTo>
                    <a:pt x="706234" y="515861"/>
                  </a:lnTo>
                  <a:lnTo>
                    <a:pt x="703922" y="475856"/>
                  </a:lnTo>
                  <a:lnTo>
                    <a:pt x="706247" y="436511"/>
                  </a:lnTo>
                  <a:lnTo>
                    <a:pt x="713308" y="396951"/>
                  </a:lnTo>
                  <a:lnTo>
                    <a:pt x="724357" y="358470"/>
                  </a:lnTo>
                  <a:lnTo>
                    <a:pt x="739711" y="319265"/>
                  </a:lnTo>
                  <a:lnTo>
                    <a:pt x="759739" y="279831"/>
                  </a:lnTo>
                  <a:lnTo>
                    <a:pt x="784783" y="240677"/>
                  </a:lnTo>
                  <a:lnTo>
                    <a:pt x="806894" y="253022"/>
                  </a:lnTo>
                  <a:lnTo>
                    <a:pt x="841349" y="276288"/>
                  </a:lnTo>
                  <a:lnTo>
                    <a:pt x="858837" y="291071"/>
                  </a:lnTo>
                  <a:lnTo>
                    <a:pt x="859320" y="290703"/>
                  </a:lnTo>
                  <a:lnTo>
                    <a:pt x="833589" y="240677"/>
                  </a:lnTo>
                  <a:lnTo>
                    <a:pt x="806792" y="209067"/>
                  </a:lnTo>
                  <a:lnTo>
                    <a:pt x="813930" y="199593"/>
                  </a:lnTo>
                  <a:lnTo>
                    <a:pt x="821474" y="189941"/>
                  </a:lnTo>
                  <a:lnTo>
                    <a:pt x="829221" y="180276"/>
                  </a:lnTo>
                  <a:lnTo>
                    <a:pt x="836980" y="170776"/>
                  </a:lnTo>
                  <a:lnTo>
                    <a:pt x="888796" y="162521"/>
                  </a:lnTo>
                  <a:lnTo>
                    <a:pt x="900328" y="184035"/>
                  </a:lnTo>
                  <a:lnTo>
                    <a:pt x="918362" y="190627"/>
                  </a:lnTo>
                  <a:lnTo>
                    <a:pt x="939838" y="186016"/>
                  </a:lnTo>
                  <a:lnTo>
                    <a:pt x="961656" y="173926"/>
                  </a:lnTo>
                  <a:lnTo>
                    <a:pt x="975296" y="162826"/>
                  </a:lnTo>
                  <a:lnTo>
                    <a:pt x="975601" y="162521"/>
                  </a:lnTo>
                  <a:lnTo>
                    <a:pt x="976299" y="161823"/>
                  </a:lnTo>
                  <a:lnTo>
                    <a:pt x="986663" y="151345"/>
                  </a:lnTo>
                  <a:lnTo>
                    <a:pt x="994384" y="142354"/>
                  </a:lnTo>
                  <a:lnTo>
                    <a:pt x="997115" y="13870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105">
              <a:extLst>
                <a:ext uri="{FF2B5EF4-FFF2-40B4-BE49-F238E27FC236}">
                  <a16:creationId xmlns:a16="http://schemas.microsoft.com/office/drawing/2014/main" id="{A5C0674F-E0EC-8B01-D211-1674672C9425}"/>
                </a:ext>
              </a:extLst>
            </p:cNvPr>
            <p:cNvSpPr/>
            <p:nvPr/>
          </p:nvSpPr>
          <p:spPr>
            <a:xfrm>
              <a:off x="4039711" y="9673686"/>
              <a:ext cx="0" cy="892810"/>
            </a:xfrm>
            <a:custGeom>
              <a:avLst/>
              <a:gdLst/>
              <a:ahLst/>
              <a:cxnLst/>
              <a:rect l="l" t="t" r="r" b="b"/>
              <a:pathLst>
                <a:path h="892809">
                  <a:moveTo>
                    <a:pt x="0" y="0"/>
                  </a:moveTo>
                  <a:lnTo>
                    <a:pt x="0" y="892705"/>
                  </a:lnTo>
                </a:path>
              </a:pathLst>
            </a:custGeom>
            <a:ln w="743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106">
              <a:extLst>
                <a:ext uri="{FF2B5EF4-FFF2-40B4-BE49-F238E27FC236}">
                  <a16:creationId xmlns:a16="http://schemas.microsoft.com/office/drawing/2014/main" id="{7EC28E71-6FA3-FE60-10D4-ACCAB1499506}"/>
                </a:ext>
              </a:extLst>
            </p:cNvPr>
            <p:cNvSpPr/>
            <p:nvPr/>
          </p:nvSpPr>
          <p:spPr>
            <a:xfrm>
              <a:off x="8198244" y="9673686"/>
              <a:ext cx="0" cy="892810"/>
            </a:xfrm>
            <a:custGeom>
              <a:avLst/>
              <a:gdLst/>
              <a:ahLst/>
              <a:cxnLst/>
              <a:rect l="l" t="t" r="r" b="b"/>
              <a:pathLst>
                <a:path h="892809">
                  <a:moveTo>
                    <a:pt x="0" y="0"/>
                  </a:moveTo>
                  <a:lnTo>
                    <a:pt x="0" y="892705"/>
                  </a:lnTo>
                </a:path>
              </a:pathLst>
            </a:custGeom>
            <a:ln w="743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107">
              <a:extLst>
                <a:ext uri="{FF2B5EF4-FFF2-40B4-BE49-F238E27FC236}">
                  <a16:creationId xmlns:a16="http://schemas.microsoft.com/office/drawing/2014/main" id="{91A40E76-4445-54E0-3CDF-7E231CDB48C6}"/>
                </a:ext>
              </a:extLst>
            </p:cNvPr>
            <p:cNvSpPr txBox="1"/>
            <p:nvPr/>
          </p:nvSpPr>
          <p:spPr>
            <a:xfrm>
              <a:off x="861412" y="8850967"/>
              <a:ext cx="2997200" cy="361950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2200" b="1" dirty="0">
                  <a:solidFill>
                    <a:srgbClr val="FFFFFF"/>
                  </a:solidFill>
                  <a:latin typeface="Gilmer Medium"/>
                  <a:cs typeface="Gilmer Medium"/>
                </a:rPr>
                <a:t>A</a:t>
              </a:r>
              <a:r>
                <a:rPr sz="2200" b="1" spc="-75" dirty="0">
                  <a:solidFill>
                    <a:srgbClr val="FFFFFF"/>
                  </a:solidFill>
                  <a:latin typeface="Gilmer Medium"/>
                  <a:cs typeface="Gilmer Medium"/>
                </a:rPr>
                <a:t> </a:t>
              </a:r>
              <a:r>
                <a:rPr sz="2200" b="1" spc="-60" dirty="0">
                  <a:solidFill>
                    <a:srgbClr val="FFFFFF"/>
                  </a:solidFill>
                  <a:latin typeface="Gilmer Medium"/>
                  <a:cs typeface="Gilmer Medium"/>
                </a:rPr>
                <a:t>partnership</a:t>
              </a:r>
              <a:r>
                <a:rPr sz="2200" b="1" spc="-70" dirty="0">
                  <a:solidFill>
                    <a:srgbClr val="FFFFFF"/>
                  </a:solidFill>
                  <a:latin typeface="Gilmer Medium"/>
                  <a:cs typeface="Gilmer Medium"/>
                </a:rPr>
                <a:t> </a:t>
              </a:r>
              <a:r>
                <a:rPr sz="2200" b="1" spc="-35" dirty="0">
                  <a:solidFill>
                    <a:srgbClr val="FFFFFF"/>
                  </a:solidFill>
                  <a:latin typeface="Gilmer Medium"/>
                  <a:cs typeface="Gilmer Medium"/>
                </a:rPr>
                <a:t>between</a:t>
              </a:r>
              <a:endParaRPr sz="2200" dirty="0">
                <a:latin typeface="Gilmer Medium"/>
                <a:cs typeface="Gilmer Medium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8514032" y="10420529"/>
            <a:ext cx="824478" cy="3000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950" b="1" i="0">
                <a:solidFill>
                  <a:schemeClr val="accent2"/>
                </a:solidFill>
                <a:latin typeface="Gilmer Bold"/>
                <a:cs typeface="Gilmer Bold"/>
              </a:defRPr>
            </a:lvl1pPr>
          </a:lstStyle>
          <a:p>
            <a:pPr marL="38100">
              <a:spcBef>
                <a:spcPts val="85"/>
              </a:spcBef>
            </a:pPr>
            <a:fld id="{81D60167-4931-47E6-BA6A-407CBD079E47}" type="slidenum">
              <a:rPr lang="en-GB" spc="-50" smtClean="0"/>
              <a:pPr marL="38100">
                <a:spcBef>
                  <a:spcPts val="85"/>
                </a:spcBef>
              </a:pPr>
              <a:t>‹#›</a:t>
            </a:fld>
            <a:endParaRPr lang="en-GB" spc="-50" dirty="0"/>
          </a:p>
        </p:txBody>
      </p:sp>
      <p:sp>
        <p:nvSpPr>
          <p:cNvPr id="2" name="Footer Placeholder 10">
            <a:extLst>
              <a:ext uri="{FF2B5EF4-FFF2-40B4-BE49-F238E27FC236}">
                <a16:creationId xmlns:a16="http://schemas.microsoft.com/office/drawing/2014/main" id="{F13E34CB-EA5B-730D-6F96-A4C0304500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1922" y="10386457"/>
            <a:ext cx="14135331" cy="39241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indent="0" algn="l">
              <a:tabLst>
                <a:tab pos="7599363" algn="l"/>
              </a:tabLst>
              <a:defRPr sz="1950" i="0">
                <a:solidFill>
                  <a:schemeClr val="tx1"/>
                </a:solidFill>
                <a:latin typeface="Gilmer" pitchFamily="2" charset="77"/>
              </a:defRPr>
            </a:lvl1pPr>
          </a:lstStyle>
          <a:p>
            <a:r>
              <a:rPr lang="en-GB" b="1" dirty="0">
                <a:latin typeface="Gilmer Bold" pitchFamily="2" charset="77"/>
              </a:rPr>
              <a:t>British Science Festival </a:t>
            </a:r>
            <a:r>
              <a:rPr lang="en-GB" dirty="0"/>
              <a:t>| Liverpool	</a:t>
            </a:r>
            <a:r>
              <a:rPr lang="en-GB" b="1" dirty="0">
                <a:latin typeface="Gilmer Bold" pitchFamily="2" charset="77"/>
              </a:rPr>
              <a:t>10–14 September 2025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2" r:id="rId3"/>
    <p:sldLayoutId id="2147483666" r:id="rId4"/>
    <p:sldLayoutId id="2147483668" r:id="rId5"/>
    <p:sldLayoutId id="2147483663" r:id="rId6"/>
  </p:sldLayoutIdLst>
  <p:hf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BEECADD-0FD7-E482-8FEE-0F64A8DEF2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Presentation</a:t>
            </a:r>
          </a:p>
          <a:p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44731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26B8221-2566-174C-748F-2E366BBF6C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Divider title</a:t>
            </a:r>
          </a:p>
          <a:p>
            <a:r>
              <a:rPr lang="en-US" dirty="0"/>
              <a:t>goes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2B38FF-20DE-8CD0-ABB0-A6E1B16DE34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spcBef>
                <a:spcPts val="85"/>
              </a:spcBef>
            </a:pPr>
            <a:fld id="{81D60167-4931-47E6-BA6A-407CBD079E47}" type="slidenum">
              <a:rPr lang="en-GB" spc="-50" smtClean="0"/>
              <a:pPr marL="38100">
                <a:spcBef>
                  <a:spcPts val="85"/>
                </a:spcBef>
              </a:pPr>
              <a:t>2</a:t>
            </a:fld>
            <a:endParaRPr lang="en-GB" spc="-5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CA6B05-A1EC-8DE3-050B-A10739F9634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Supporting copy goes here </a:t>
            </a:r>
            <a:br>
              <a:rPr lang="en-US" dirty="0"/>
            </a:br>
            <a:r>
              <a:rPr lang="en-US" dirty="0"/>
              <a:t>second line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725C3F-1E57-DD3E-C6FD-12AEDE8198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>
                <a:latin typeface="Gilmer Bold" pitchFamily="2" charset="77"/>
              </a:rPr>
              <a:t>British Science Festival </a:t>
            </a:r>
            <a:r>
              <a:rPr lang="en-GB"/>
              <a:t>| Liverpool	</a:t>
            </a:r>
            <a:r>
              <a:rPr lang="en-GB" b="1">
                <a:latin typeface="Gilmer Bold" pitchFamily="2" charset="77"/>
              </a:rPr>
              <a:t>10–14 September 2025</a:t>
            </a:r>
            <a:endParaRPr lang="en-GB" b="1" dirty="0">
              <a:latin typeface="Gilmer Bol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41871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2DEC01-8F53-B8DB-7D3E-D67FEFAB924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spcBef>
                <a:spcPts val="85"/>
              </a:spcBef>
            </a:pPr>
            <a:fld id="{81D60167-4931-47E6-BA6A-407CBD079E47}" type="slidenum">
              <a:rPr lang="en-GB" spc="-50" smtClean="0"/>
              <a:pPr marL="38100">
                <a:spcBef>
                  <a:spcPts val="85"/>
                </a:spcBef>
              </a:pPr>
              <a:t>3</a:t>
            </a:fld>
            <a:endParaRPr lang="en-GB" spc="-5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26C7FED-4E0E-E330-CE3E-E239732C896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280652" y="3520553"/>
            <a:ext cx="8793076" cy="5555367"/>
          </a:xfrm>
        </p:spPr>
        <p:txBody>
          <a:bodyPr/>
          <a:lstStyle/>
          <a:p>
            <a:r>
              <a:rPr lang="en-US" dirty="0"/>
              <a:t>Subhead</a:t>
            </a:r>
          </a:p>
          <a:p>
            <a:pPr lvl="1"/>
            <a:r>
              <a:rPr lang="en-US" dirty="0"/>
              <a:t>Duis vel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. Duis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dolor, a </a:t>
            </a:r>
            <a:r>
              <a:rPr lang="en-US" dirty="0" err="1"/>
              <a:t>pretium</a:t>
            </a:r>
            <a:r>
              <a:rPr lang="en-US" dirty="0"/>
              <a:t> </a:t>
            </a:r>
            <a:r>
              <a:rPr lang="en-US" dirty="0" err="1"/>
              <a:t>lacus</a:t>
            </a:r>
            <a:r>
              <a:rPr lang="en-US" dirty="0"/>
              <a:t> pulvinar sed.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potenti</a:t>
            </a:r>
            <a:r>
              <a:rPr lang="en-US" dirty="0"/>
              <a:t>.</a:t>
            </a:r>
          </a:p>
          <a:p>
            <a:pPr lvl="2"/>
            <a:r>
              <a:rPr lang="en-US" dirty="0" err="1"/>
              <a:t>Vivamus</a:t>
            </a:r>
            <a:r>
              <a:rPr lang="en-US" dirty="0"/>
              <a:t> vel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. Nunc ac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id </a:t>
            </a:r>
            <a:r>
              <a:rPr lang="en-US" dirty="0" err="1"/>
              <a:t>eget</a:t>
            </a:r>
            <a:r>
              <a:rPr lang="en-US" dirty="0"/>
              <a:t> libero. </a:t>
            </a:r>
          </a:p>
          <a:p>
            <a:pPr lvl="2"/>
            <a:r>
              <a:rPr lang="en-US" dirty="0"/>
              <a:t>Proin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et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Nulla</a:t>
            </a:r>
            <a:r>
              <a:rPr lang="en-US" dirty="0"/>
              <a:t> vel </a:t>
            </a:r>
            <a:r>
              <a:rPr lang="en-US" dirty="0" err="1"/>
              <a:t>mattis</a:t>
            </a:r>
            <a:r>
              <a:rPr lang="en-US" dirty="0"/>
              <a:t> dolor vestibulum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. </a:t>
            </a:r>
          </a:p>
          <a:p>
            <a:pPr lvl="3"/>
            <a:r>
              <a:rPr lang="en-US" dirty="0"/>
              <a:t>Integer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a</a:t>
            </a:r>
          </a:p>
          <a:p>
            <a:pPr lvl="3"/>
            <a:r>
              <a:rPr lang="en-US" dirty="0"/>
              <a:t>Cras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ante, a porta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placerat</a:t>
            </a:r>
            <a:endParaRPr lang="en-US" dirty="0"/>
          </a:p>
          <a:p>
            <a:pPr lvl="3"/>
            <a:r>
              <a:rPr lang="en-US" dirty="0"/>
              <a:t>Aenean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C71297D-6C37-19EC-6137-84ADABE8F6A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sz="7400" spc="-215" dirty="0">
                <a:solidFill>
                  <a:srgbClr val="20043F"/>
                </a:solidFill>
              </a:rPr>
              <a:t>Page</a:t>
            </a:r>
            <a:r>
              <a:rPr lang="en-GB" sz="7400" spc="-265" dirty="0">
                <a:solidFill>
                  <a:srgbClr val="20043F"/>
                </a:solidFill>
              </a:rPr>
              <a:t> </a:t>
            </a:r>
            <a:r>
              <a:rPr lang="en-GB" sz="7400" spc="-10" dirty="0">
                <a:solidFill>
                  <a:srgbClr val="20043F"/>
                </a:solidFill>
              </a:rPr>
              <a:t>title </a:t>
            </a:r>
            <a:br>
              <a:rPr lang="en-GB" sz="7400" spc="-10" dirty="0">
                <a:solidFill>
                  <a:srgbClr val="20043F"/>
                </a:solidFill>
              </a:rPr>
            </a:br>
            <a:r>
              <a:rPr lang="en-GB" sz="7400" spc="-229" dirty="0">
                <a:solidFill>
                  <a:srgbClr val="20043F"/>
                </a:solidFill>
              </a:rPr>
              <a:t>Second</a:t>
            </a:r>
            <a:r>
              <a:rPr lang="en-GB" sz="7400" spc="-250" dirty="0">
                <a:solidFill>
                  <a:srgbClr val="20043F"/>
                </a:solidFill>
              </a:rPr>
              <a:t> </a:t>
            </a:r>
            <a:r>
              <a:rPr lang="en-GB" sz="7400" spc="-185" dirty="0">
                <a:solidFill>
                  <a:srgbClr val="20043F"/>
                </a:solidFill>
              </a:rPr>
              <a:t>line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3ECE47A-A975-44F9-94DE-ED444A072B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2562" y="3520553"/>
            <a:ext cx="8793076" cy="6370975"/>
          </a:xfrm>
        </p:spPr>
        <p:txBody>
          <a:bodyPr/>
          <a:lstStyle/>
          <a:p>
            <a:r>
              <a:rPr lang="en-GB" b="1" dirty="0">
                <a:solidFill>
                  <a:srgbClr val="20043F"/>
                </a:solidFill>
                <a:effectLst/>
                <a:latin typeface="Gilmer Bold" pitchFamily="2" charset="77"/>
              </a:rPr>
              <a:t>Subhead</a:t>
            </a:r>
            <a:endParaRPr lang="en-GB" dirty="0">
              <a:solidFill>
                <a:srgbClr val="20043F"/>
              </a:solidFill>
              <a:effectLst/>
              <a:latin typeface="Gilmer Bold" pitchFamily="2" charset="77"/>
            </a:endParaRPr>
          </a:p>
          <a:p>
            <a:pPr lvl="1"/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Lorem ipsum </a:t>
            </a:r>
            <a:r>
              <a:rPr lang="en-GB" dirty="0" err="1">
                <a:effectLst/>
                <a:latin typeface="Gilmer" pitchFamily="2" charset="77"/>
              </a:rPr>
              <a:t>dolor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sit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amet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,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consectetur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effectLst/>
                <a:latin typeface="Gilmer" pitchFamily="2" charset="77"/>
              </a:rPr>
              <a:t>adipiscing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elit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.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Praesent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hendrerit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lorem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eget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finibus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viverra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.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Aliquam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posuere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,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sapien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vitae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lobortis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bibendum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, dui ligula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scelerisque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mi, non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luctus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massa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velit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vel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mi. </a:t>
            </a:r>
          </a:p>
          <a:p>
            <a:pPr lvl="1"/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Nunc vestibulum,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odio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non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accumsan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varius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,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dolor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diam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blandit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tortor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,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eu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pulvinar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nunc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turpis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eget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purus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.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Curabitur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cursus eros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metus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,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nec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lobortis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nisi vestibulum in. Maecenas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facilisis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quis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orci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et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hendrerit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. </a:t>
            </a:r>
          </a:p>
          <a:p>
            <a:pPr lvl="1"/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Aliquam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consequat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magna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nec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finibus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sollicitudin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. Maecenas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eu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pharetra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sapien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. Proin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egestas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luctus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erat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nec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finibus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.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Suspendisse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a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sapien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a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felis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congue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porta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lobortis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sed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 </a:t>
            </a:r>
            <a:r>
              <a:rPr lang="en-GB" dirty="0" err="1">
                <a:solidFill>
                  <a:srgbClr val="20043F"/>
                </a:solidFill>
                <a:effectLst/>
                <a:latin typeface="Gilmer" pitchFamily="2" charset="77"/>
              </a:rPr>
              <a:t>sapien</a:t>
            </a:r>
            <a:r>
              <a:rPr lang="en-GB" dirty="0">
                <a:solidFill>
                  <a:srgbClr val="20043F"/>
                </a:solidFill>
                <a:effectLst/>
                <a:latin typeface="Gilmer" pitchFamily="2" charset="77"/>
              </a:rPr>
              <a:t>.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1BF8EF-0696-498C-2B10-32610CB2A4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>
                <a:latin typeface="Gilmer Bold" pitchFamily="2" charset="77"/>
              </a:rPr>
              <a:t>British Science Festival </a:t>
            </a:r>
            <a:r>
              <a:rPr lang="en-GB"/>
              <a:t>| Liverpool	</a:t>
            </a:r>
            <a:r>
              <a:rPr lang="en-GB" b="1">
                <a:latin typeface="Gilmer Bold" pitchFamily="2" charset="77"/>
              </a:rPr>
              <a:t>10–14 September 2025</a:t>
            </a:r>
            <a:endParaRPr lang="en-GB" b="1" dirty="0">
              <a:latin typeface="Gilmer Bol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549901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D8766C1-69E1-2950-7612-3E8818E6340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spcBef>
                <a:spcPts val="85"/>
              </a:spcBef>
            </a:pPr>
            <a:fld id="{81D60167-4931-47E6-BA6A-407CBD079E47}" type="slidenum">
              <a:rPr lang="en-GB" spc="-50" smtClean="0"/>
              <a:pPr marL="38100">
                <a:spcBef>
                  <a:spcPts val="85"/>
                </a:spcBef>
              </a:pPr>
              <a:t>4</a:t>
            </a:fld>
            <a:endParaRPr lang="en-GB" spc="-5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5025E2-5381-535A-15B3-99B3899DD4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2562" y="3520553"/>
            <a:ext cx="8793076" cy="5363007"/>
          </a:xfrm>
        </p:spPr>
        <p:txBody>
          <a:bodyPr/>
          <a:lstStyle/>
          <a:p>
            <a:r>
              <a:rPr lang="en-US" dirty="0"/>
              <a:t>Subhead</a:t>
            </a:r>
          </a:p>
          <a:p>
            <a:pPr lvl="1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lorem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.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, </a:t>
            </a:r>
            <a:r>
              <a:rPr lang="en-US" dirty="0" err="1"/>
              <a:t>sapien</a:t>
            </a:r>
            <a:r>
              <a:rPr lang="en-US" dirty="0"/>
              <a:t> vitae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, dui ligula </a:t>
            </a:r>
            <a:r>
              <a:rPr lang="en-US" dirty="0" err="1"/>
              <a:t>scelerisque</a:t>
            </a:r>
            <a:r>
              <a:rPr lang="en-US" dirty="0"/>
              <a:t> mi, non </a:t>
            </a:r>
            <a:r>
              <a:rPr lang="en-US" dirty="0" err="1"/>
              <a:t>luctus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vel mi.</a:t>
            </a:r>
          </a:p>
          <a:p>
            <a:pPr lvl="1"/>
            <a:r>
              <a:rPr lang="en-US" dirty="0"/>
              <a:t>Duis vel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. Duis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dolor, a </a:t>
            </a:r>
            <a:r>
              <a:rPr lang="en-US" dirty="0" err="1"/>
              <a:t>pretium</a:t>
            </a:r>
            <a:r>
              <a:rPr lang="en-US" dirty="0"/>
              <a:t> </a:t>
            </a:r>
            <a:r>
              <a:rPr lang="en-US" dirty="0" err="1"/>
              <a:t>lacus</a:t>
            </a:r>
            <a:r>
              <a:rPr lang="en-US" dirty="0"/>
              <a:t> pulvinar sed.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potenti</a:t>
            </a:r>
            <a:r>
              <a:rPr lang="en-US" dirty="0"/>
              <a:t>. </a:t>
            </a:r>
          </a:p>
          <a:p>
            <a:pPr lvl="2"/>
            <a:r>
              <a:rPr lang="en-US" dirty="0" err="1"/>
              <a:t>Vivamus</a:t>
            </a:r>
            <a:r>
              <a:rPr lang="en-US" dirty="0"/>
              <a:t> vel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. Nunc ac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id </a:t>
            </a:r>
            <a:r>
              <a:rPr lang="en-US" dirty="0" err="1"/>
              <a:t>eget</a:t>
            </a:r>
            <a:r>
              <a:rPr lang="en-US" dirty="0"/>
              <a:t> libero.</a:t>
            </a:r>
          </a:p>
          <a:p>
            <a:pPr lvl="3"/>
            <a:r>
              <a:rPr lang="en-US" dirty="0"/>
              <a:t>Integer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a</a:t>
            </a:r>
          </a:p>
          <a:p>
            <a:pPr lvl="3"/>
            <a:r>
              <a:rPr lang="en-US" dirty="0"/>
              <a:t>Cras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ante, a porta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placerat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BC1A22-7185-505E-1F78-79B3A8B0B3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52346" y="750459"/>
            <a:ext cx="8753992" cy="2051844"/>
          </a:xfrm>
        </p:spPr>
        <p:txBody>
          <a:bodyPr/>
          <a:lstStyle/>
          <a:p>
            <a:r>
              <a:rPr lang="en-GB" sz="7400" spc="-215" dirty="0">
                <a:solidFill>
                  <a:srgbClr val="20043F"/>
                </a:solidFill>
              </a:rPr>
              <a:t>Page</a:t>
            </a:r>
            <a:r>
              <a:rPr lang="en-GB" sz="7400" spc="-265" dirty="0">
                <a:solidFill>
                  <a:srgbClr val="20043F"/>
                </a:solidFill>
              </a:rPr>
              <a:t> </a:t>
            </a:r>
            <a:r>
              <a:rPr lang="en-GB" sz="7400" spc="-10" dirty="0">
                <a:solidFill>
                  <a:srgbClr val="20043F"/>
                </a:solidFill>
              </a:rPr>
              <a:t>title </a:t>
            </a:r>
            <a:br>
              <a:rPr lang="en-GB" sz="7400" spc="-10" dirty="0">
                <a:solidFill>
                  <a:srgbClr val="20043F"/>
                </a:solidFill>
              </a:rPr>
            </a:br>
            <a:r>
              <a:rPr lang="en-GB" sz="7400" spc="-229" dirty="0">
                <a:solidFill>
                  <a:srgbClr val="20043F"/>
                </a:solidFill>
              </a:rPr>
              <a:t>Second</a:t>
            </a:r>
            <a:r>
              <a:rPr lang="en-GB" sz="7400" spc="-250" dirty="0">
                <a:solidFill>
                  <a:srgbClr val="20043F"/>
                </a:solidFill>
              </a:rPr>
              <a:t> </a:t>
            </a:r>
            <a:r>
              <a:rPr lang="en-GB" sz="7400" spc="-185" dirty="0">
                <a:solidFill>
                  <a:srgbClr val="20043F"/>
                </a:solidFill>
              </a:rPr>
              <a:t>line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6E1AD6-1E16-7021-9EC3-401574F413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>
                <a:latin typeface="Gilmer Bold" pitchFamily="2" charset="77"/>
              </a:rPr>
              <a:t>British Science Festival </a:t>
            </a:r>
            <a:r>
              <a:rPr lang="en-GB"/>
              <a:t>| Liverpool	</a:t>
            </a:r>
            <a:r>
              <a:rPr lang="en-GB" b="1">
                <a:latin typeface="Gilmer Bold" pitchFamily="2" charset="77"/>
              </a:rPr>
              <a:t>10–14 September 2025</a:t>
            </a:r>
            <a:endParaRPr lang="en-GB" b="1" dirty="0">
              <a:latin typeface="Gilmer Bold" pitchFamily="2" charset="77"/>
            </a:endParaRPr>
          </a:p>
        </p:txBody>
      </p:sp>
      <p:pic>
        <p:nvPicPr>
          <p:cNvPr id="15" name="Picture Placeholder 18" descr="A clock on a building&#10;&#10;Description automatically generated">
            <a:extLst>
              <a:ext uri="{FF2B5EF4-FFF2-40B4-BE49-F238E27FC236}">
                <a16:creationId xmlns:a16="http://schemas.microsoft.com/office/drawing/2014/main" id="{5159AA23-4842-75C3-D75A-02FF56BA1C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55" t="30002" r="15962" b="6570"/>
          <a:stretch/>
        </p:blipFill>
        <p:spPr>
          <a:xfrm>
            <a:off x="10211648" y="831850"/>
            <a:ext cx="9060600" cy="9294067"/>
          </a:xfrm>
          <a:prstGeom prst="rect">
            <a:avLst/>
          </a:prstGeom>
        </p:spPr>
      </p:pic>
      <p:pic>
        <p:nvPicPr>
          <p:cNvPr id="12" name="Picture 11" descr="A blurry background of a person&#10;&#10;Description automatically generated with medium confidence">
            <a:extLst>
              <a:ext uri="{FF2B5EF4-FFF2-40B4-BE49-F238E27FC236}">
                <a16:creationId xmlns:a16="http://schemas.microsoft.com/office/drawing/2014/main" id="{70C65CA1-B57B-1B3D-F2F9-43623FA1CA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8500" y="9101103"/>
            <a:ext cx="4165600" cy="100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758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04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1ACD68-B101-8994-0E4F-58F84A14F97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spcBef>
                <a:spcPts val="85"/>
              </a:spcBef>
            </a:pPr>
            <a:fld id="{81D60167-4931-47E6-BA6A-407CBD079E47}" type="slidenum">
              <a:rPr lang="en-GB" spc="-50" smtClean="0"/>
              <a:pPr marL="38100">
                <a:spcBef>
                  <a:spcPts val="85"/>
                </a:spcBef>
              </a:pPr>
              <a:t>5</a:t>
            </a:fld>
            <a:endParaRPr lang="en-GB" spc="-5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32E4748-B38B-F058-BF7C-78F1E8EA85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360400" y="0"/>
            <a:ext cx="6743700" cy="2146300"/>
          </a:xfrm>
          <a:prstGeom prst="rect">
            <a:avLst/>
          </a:prstGeom>
        </p:spPr>
      </p:pic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7997DB28-EE15-1220-41F5-4871EA696F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>
                <a:latin typeface="Gilmer Bold" pitchFamily="2" charset="77"/>
              </a:rPr>
              <a:t>British Science Festival </a:t>
            </a:r>
            <a:r>
              <a:rPr lang="en-GB"/>
              <a:t>| Liverpool	</a:t>
            </a:r>
            <a:r>
              <a:rPr lang="en-GB" b="1">
                <a:latin typeface="Gilmer Bold" pitchFamily="2" charset="77"/>
              </a:rPr>
              <a:t>10–14 September 2025</a:t>
            </a:r>
            <a:endParaRPr lang="en-GB" b="1" dirty="0">
              <a:latin typeface="Gilmer Bold" pitchFamily="2" charset="77"/>
            </a:endParaRP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C7FD116-5CE4-C0B9-EF45-C7BA70C576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" name="Picture Placeholder 18" descr="A clock on a building&#10;&#10;Description automatically generated">
            <a:extLst>
              <a:ext uri="{FF2B5EF4-FFF2-40B4-BE49-F238E27FC236}">
                <a16:creationId xmlns:a16="http://schemas.microsoft.com/office/drawing/2014/main" id="{A94CD07B-3DC5-5946-3FFB-23845FD563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1" t="30002" r="15963" b="6570"/>
          <a:stretch/>
        </p:blipFill>
        <p:spPr>
          <a:xfrm>
            <a:off x="830261" y="831850"/>
            <a:ext cx="18441987" cy="9294067"/>
          </a:xfrm>
          <a:prstGeom prst="rect">
            <a:avLst/>
          </a:prstGeom>
        </p:spPr>
      </p:pic>
      <p:pic>
        <p:nvPicPr>
          <p:cNvPr id="7" name="Picture 6" descr="A green and grey gradient&#10;&#10;Description automatically generated with medium confidence">
            <a:extLst>
              <a:ext uri="{FF2B5EF4-FFF2-40B4-BE49-F238E27FC236}">
                <a16:creationId xmlns:a16="http://schemas.microsoft.com/office/drawing/2014/main" id="{745899DC-CCAF-DD15-F298-4685A7FFA8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89506"/>
            <a:ext cx="35814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208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6">
            <a:extLst>
              <a:ext uri="{FF2B5EF4-FFF2-40B4-BE49-F238E27FC236}">
                <a16:creationId xmlns:a16="http://schemas.microsoft.com/office/drawing/2014/main" id="{DFD37C87-9C32-AA2B-04B9-379A4830125C}"/>
              </a:ext>
            </a:extLst>
          </p:cNvPr>
          <p:cNvSpPr txBox="1">
            <a:spLocks/>
          </p:cNvSpPr>
          <p:nvPr/>
        </p:nvSpPr>
        <p:spPr>
          <a:xfrm>
            <a:off x="824970" y="4170785"/>
            <a:ext cx="9242425" cy="228536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12700">
              <a:spcBef>
                <a:spcPts val="130"/>
              </a:spcBef>
            </a:pPr>
            <a:r>
              <a:rPr lang="en-GB" spc="-635"/>
              <a:t>T</a:t>
            </a:r>
            <a:r>
              <a:rPr lang="en-GB" spc="-525"/>
              <a:t>h</a:t>
            </a:r>
            <a:r>
              <a:rPr lang="en-GB" spc="-550"/>
              <a:t>a</a:t>
            </a:r>
            <a:r>
              <a:rPr lang="en-GB" spc="-525"/>
              <a:t>n</a:t>
            </a:r>
            <a:r>
              <a:rPr lang="en-GB"/>
              <a:t>k</a:t>
            </a:r>
            <a:r>
              <a:rPr lang="en-GB" spc="-590"/>
              <a:t> </a:t>
            </a:r>
            <a:r>
              <a:rPr lang="en-GB" spc="-690"/>
              <a:t>you</a:t>
            </a:r>
            <a:endParaRPr lang="en-GB" spc="-690" dirty="0"/>
          </a:p>
        </p:txBody>
      </p:sp>
      <p:sp>
        <p:nvSpPr>
          <p:cNvPr id="4" name="object 6">
            <a:extLst>
              <a:ext uri="{FF2B5EF4-FFF2-40B4-BE49-F238E27FC236}">
                <a16:creationId xmlns:a16="http://schemas.microsoft.com/office/drawing/2014/main" id="{4327E6E8-BE98-CD14-E8A2-62A58EE63736}"/>
              </a:ext>
            </a:extLst>
          </p:cNvPr>
          <p:cNvSpPr txBox="1">
            <a:spLocks/>
          </p:cNvSpPr>
          <p:nvPr/>
        </p:nvSpPr>
        <p:spPr>
          <a:xfrm>
            <a:off x="977370" y="4183485"/>
            <a:ext cx="9242425" cy="228536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>
            <a:lvl1pPr marL="0">
              <a:defRPr sz="14800" b="1" i="0">
                <a:solidFill>
                  <a:schemeClr val="bg1"/>
                </a:solidFill>
                <a:latin typeface="Gilmer Heavy"/>
                <a:ea typeface="+mn-ea"/>
                <a:cs typeface="Gilmer Heavy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3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800" b="1" i="0" u="none" strike="noStrike" kern="0" cap="none" spc="-635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Gilmer Heavy"/>
                <a:ea typeface="+mn-ea"/>
              </a:rPr>
              <a:t>T</a:t>
            </a:r>
            <a:r>
              <a:rPr kumimoji="0" lang="en-GB" sz="14800" b="1" i="0" u="none" strike="noStrike" kern="0" cap="none" spc="-525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Gilmer Heavy"/>
                <a:ea typeface="+mn-ea"/>
              </a:rPr>
              <a:t>h</a:t>
            </a:r>
            <a:r>
              <a:rPr kumimoji="0" lang="en-GB" sz="14800" b="1" i="0" u="none" strike="noStrike" kern="0" cap="none" spc="-55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Gilmer Heavy"/>
                <a:ea typeface="+mn-ea"/>
              </a:rPr>
              <a:t>a</a:t>
            </a:r>
            <a:r>
              <a:rPr kumimoji="0" lang="en-GB" sz="14800" b="1" i="0" u="none" strike="noStrike" kern="0" cap="none" spc="-525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Gilmer Heavy"/>
                <a:ea typeface="+mn-ea"/>
              </a:rPr>
              <a:t>n</a:t>
            </a:r>
            <a:r>
              <a:rPr kumimoji="0" lang="en-GB" sz="14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Gilmer Heavy"/>
                <a:ea typeface="+mn-ea"/>
              </a:rPr>
              <a:t>k</a:t>
            </a:r>
            <a:r>
              <a:rPr kumimoji="0" lang="en-GB" sz="14800" b="1" i="0" u="none" strike="noStrike" kern="0" cap="none" spc="-59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Gilmer Heavy"/>
                <a:ea typeface="+mn-ea"/>
              </a:rPr>
              <a:t> </a:t>
            </a:r>
            <a:r>
              <a:rPr kumimoji="0" lang="en-GB" sz="14800" b="1" i="0" u="none" strike="noStrike" kern="0" cap="none" spc="-69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Gilmer Heavy"/>
                <a:ea typeface="+mn-ea"/>
              </a:rPr>
              <a:t>you</a:t>
            </a:r>
          </a:p>
        </p:txBody>
      </p:sp>
    </p:spTree>
    <p:extLst>
      <p:ext uri="{BB962C8B-B14F-4D97-AF65-F5344CB8AC3E}">
        <p14:creationId xmlns:p14="http://schemas.microsoft.com/office/powerpoint/2010/main" val="25752276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SF">
      <a:dk1>
        <a:srgbClr val="20043E"/>
      </a:dk1>
      <a:lt1>
        <a:srgbClr val="FFFFFF"/>
      </a:lt1>
      <a:dk2>
        <a:srgbClr val="20043E"/>
      </a:dk2>
      <a:lt2>
        <a:srgbClr val="FFFFFF"/>
      </a:lt2>
      <a:accent1>
        <a:srgbClr val="F886AA"/>
      </a:accent1>
      <a:accent2>
        <a:srgbClr val="B557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1496</TotalTime>
  <Words>339</Words>
  <Application>Microsoft Macintosh PowerPoint</Application>
  <PresentationFormat>Custom</PresentationFormat>
  <Paragraphs>34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Aptos</vt:lpstr>
      <vt:lpstr>Gilmer</vt:lpstr>
      <vt:lpstr>Gilmer Bold</vt:lpstr>
      <vt:lpstr>Gilmer Heavy</vt:lpstr>
      <vt:lpstr>Gilmer Medium</vt:lpstr>
      <vt:lpstr>System Font Regular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11-15 September 2024, London</dc:title>
  <cp:lastModifiedBy>Proofreader</cp:lastModifiedBy>
  <cp:revision>22</cp:revision>
  <dcterms:created xsi:type="dcterms:W3CDTF">2024-03-27T12:02:34Z</dcterms:created>
  <dcterms:modified xsi:type="dcterms:W3CDTF">2024-12-12T16:03:25Z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2024-03-27T00:00:00Z</vt:filetime>
  </property>
  <property fmtid="{D5CDD505-2E9C-101B-9397-08002B2CF9AE}" pid="3" name="Creator">
    <vt:lpwstr>Adobe InDesign 19.2 (Macintosh)</vt:lpwstr>
  </property>
  <property fmtid="{D5CDD505-2E9C-101B-9397-08002B2CF9AE}" pid="4" name="LastSaved">
    <vt:filetime>2024-03-27T00:00:00Z</vt:filetime>
  </property>
  <property fmtid="{D5CDD505-2E9C-101B-9397-08002B2CF9AE}" pid="5" name="Producer">
    <vt:lpwstr>Adobe PDF Library 17.0</vt:lpwstr>
  </property>
</Properties>
</file>